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7" r:id="rId3"/>
    <p:sldMasterId id="2147483669" r:id="rId4"/>
    <p:sldMasterId id="2147483723" r:id="rId5"/>
    <p:sldMasterId id="2147483784" r:id="rId6"/>
  </p:sldMasterIdLst>
  <p:notesMasterIdLst>
    <p:notesMasterId r:id="rId57"/>
  </p:notesMasterIdLst>
  <p:handoutMasterIdLst>
    <p:handoutMasterId r:id="rId58"/>
  </p:handoutMasterIdLst>
  <p:sldIdLst>
    <p:sldId id="317" r:id="rId7"/>
    <p:sldId id="318" r:id="rId8"/>
    <p:sldId id="319" r:id="rId9"/>
    <p:sldId id="321" r:id="rId10"/>
    <p:sldId id="257" r:id="rId11"/>
    <p:sldId id="259" r:id="rId12"/>
    <p:sldId id="310" r:id="rId13"/>
    <p:sldId id="311" r:id="rId14"/>
    <p:sldId id="316" r:id="rId15"/>
    <p:sldId id="313" r:id="rId16"/>
    <p:sldId id="314" r:id="rId17"/>
    <p:sldId id="315" r:id="rId18"/>
    <p:sldId id="269" r:id="rId19"/>
    <p:sldId id="260" r:id="rId20"/>
    <p:sldId id="309" r:id="rId21"/>
    <p:sldId id="262" r:id="rId22"/>
    <p:sldId id="270"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320"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22" r:id="rId55"/>
    <p:sldId id="323" r:id="rId56"/>
  </p:sldIdLst>
  <p:sldSz cx="9144000" cy="6858000" type="screen4x3"/>
  <p:notesSz cx="7077075" cy="9363075"/>
  <p:defaultTextStyle>
    <a:defPPr>
      <a:defRPr lang="en-US"/>
    </a:defPPr>
    <a:lvl1pPr algn="l" defTabSz="454025"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4025" indent="1588" algn="l" defTabSz="454025"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1225" indent="1588" algn="l" defTabSz="454025"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68425" indent="1588" algn="l" defTabSz="454025"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5625" indent="1588" algn="l" defTabSz="454025"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47" autoAdjust="0"/>
    <p:restoredTop sz="99562" autoAdjust="0"/>
  </p:normalViewPr>
  <p:slideViewPr>
    <p:cSldViewPr snapToGrid="0" snapToObjects="1">
      <p:cViewPr varScale="1">
        <p:scale>
          <a:sx n="121" d="100"/>
          <a:sy n="121" d="100"/>
        </p:scale>
        <p:origin x="-1272" y="-104"/>
      </p:cViewPr>
      <p:guideLst>
        <p:guide orient="horz" pos="2160"/>
        <p:guide pos="2880"/>
      </p:guideLst>
    </p:cSldViewPr>
  </p:slideViewPr>
  <p:outlineViewPr>
    <p:cViewPr>
      <p:scale>
        <a:sx n="33" d="100"/>
        <a:sy n="33" d="100"/>
      </p:scale>
      <p:origin x="0" y="512"/>
    </p:cViewPr>
  </p:outlineViewPr>
  <p:notesTextViewPr>
    <p:cViewPr>
      <p:scale>
        <a:sx n="100" d="100"/>
        <a:sy n="100" d="100"/>
      </p:scale>
      <p:origin x="0" y="0"/>
    </p:cViewPr>
  </p:notesTextViewPr>
  <p:sorterViewPr>
    <p:cViewPr varScale="1">
      <p:scale>
        <a:sx n="1" d="1"/>
        <a:sy n="1" d="1"/>
      </p:scale>
      <p:origin x="0" y="5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6" y="1"/>
            <a:ext cx="3066733" cy="469780"/>
          </a:xfrm>
          <a:prstGeom prst="rect">
            <a:avLst/>
          </a:prstGeom>
        </p:spPr>
        <p:txBody>
          <a:bodyPr vert="horz" lIns="93936" tIns="46968" rIns="93936" bIns="46968" rtlCol="0"/>
          <a:lstStyle>
            <a:lvl1pPr algn="r">
              <a:defRPr sz="1200"/>
            </a:lvl1pPr>
          </a:lstStyle>
          <a:p>
            <a:fld id="{2B6C1ABB-7354-46A9-84C8-6284C182B3D7}" type="datetimeFigureOut">
              <a:rPr lang="en-US" smtClean="0"/>
              <a:t>22/2/16</a:t>
            </a:fld>
            <a:endParaRPr lang="en-US"/>
          </a:p>
        </p:txBody>
      </p:sp>
      <p:sp>
        <p:nvSpPr>
          <p:cNvPr id="4" name="Footer Placeholder 3"/>
          <p:cNvSpPr>
            <a:spLocks noGrp="1"/>
          </p:cNvSpPr>
          <p:nvPr>
            <p:ph type="ftr" sz="quarter" idx="2"/>
          </p:nvPr>
        </p:nvSpPr>
        <p:spPr>
          <a:xfrm>
            <a:off x="1"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8893297"/>
            <a:ext cx="3066733" cy="469779"/>
          </a:xfrm>
          <a:prstGeom prst="rect">
            <a:avLst/>
          </a:prstGeom>
        </p:spPr>
        <p:txBody>
          <a:bodyPr vert="horz" lIns="93936" tIns="46968" rIns="93936" bIns="46968" rtlCol="0" anchor="b"/>
          <a:lstStyle>
            <a:lvl1pPr algn="r">
              <a:defRPr sz="1200"/>
            </a:lvl1pPr>
          </a:lstStyle>
          <a:p>
            <a:fld id="{2139F398-6131-4CED-8E1A-B3768385BA34}" type="slidenum">
              <a:rPr lang="en-US" smtClean="0"/>
              <a:t>‹#›</a:t>
            </a:fld>
            <a:endParaRPr lang="en-US"/>
          </a:p>
        </p:txBody>
      </p:sp>
    </p:spTree>
    <p:extLst>
      <p:ext uri="{BB962C8B-B14F-4D97-AF65-F5344CB8AC3E}">
        <p14:creationId xmlns:p14="http://schemas.microsoft.com/office/powerpoint/2010/main" val="2534258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3936" tIns="46968" rIns="93936" bIns="46968" rtlCol="0"/>
          <a:lstStyle>
            <a:lvl1pPr algn="l" defTabSz="469626"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706" y="0"/>
            <a:ext cx="3066733" cy="468154"/>
          </a:xfrm>
          <a:prstGeom prst="rect">
            <a:avLst/>
          </a:prstGeom>
        </p:spPr>
        <p:txBody>
          <a:bodyPr vert="horz" wrap="square" lIns="93936" tIns="46968" rIns="93936" bIns="46968" numCol="1" anchor="t" anchorCtr="0" compatLnSpc="1">
            <a:prstTxWarp prst="textNoShape">
              <a:avLst/>
            </a:prstTxWarp>
          </a:bodyPr>
          <a:lstStyle>
            <a:lvl1pPr algn="r" defTabSz="468051" eaLnBrk="1" hangingPunct="1">
              <a:defRPr sz="1200" smtClean="0">
                <a:latin typeface="Calibri" panose="020F0502020204030204" pitchFamily="34" charset="0"/>
              </a:defRPr>
            </a:lvl1pPr>
          </a:lstStyle>
          <a:p>
            <a:pPr>
              <a:defRPr/>
            </a:pPr>
            <a:fld id="{BC66E3ED-7273-47B7-B296-B8D8E19EB884}" type="datetime1">
              <a:rPr lang="en-US" altLang="en-US"/>
              <a:pPr>
                <a:defRPr/>
              </a:pPr>
              <a:t>22/2/16</a:t>
            </a:fld>
            <a:endParaRPr lang="en-US" altLang="en-US"/>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36" tIns="46968" rIns="93936" bIns="46968" rtlCol="0" anchor="ctr"/>
          <a:lstStyle/>
          <a:p>
            <a:pPr lvl="0"/>
            <a:endParaRPr lang="en-US" noProof="0" smtClean="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93296"/>
            <a:ext cx="3066733" cy="468154"/>
          </a:xfrm>
          <a:prstGeom prst="rect">
            <a:avLst/>
          </a:prstGeom>
        </p:spPr>
        <p:txBody>
          <a:bodyPr vert="horz" lIns="93936" tIns="46968" rIns="93936" bIns="46968" rtlCol="0" anchor="b"/>
          <a:lstStyle>
            <a:lvl1pPr algn="l" defTabSz="469626"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706" y="8893296"/>
            <a:ext cx="3066733" cy="468154"/>
          </a:xfrm>
          <a:prstGeom prst="rect">
            <a:avLst/>
          </a:prstGeom>
        </p:spPr>
        <p:txBody>
          <a:bodyPr vert="horz" wrap="square" lIns="93936" tIns="46968" rIns="93936" bIns="46968" numCol="1" anchor="b" anchorCtr="0" compatLnSpc="1">
            <a:prstTxWarp prst="textNoShape">
              <a:avLst/>
            </a:prstTxWarp>
          </a:bodyPr>
          <a:lstStyle>
            <a:lvl1pPr algn="r" defTabSz="468051" eaLnBrk="1" hangingPunct="1">
              <a:defRPr sz="1200" smtClean="0">
                <a:latin typeface="Calibri" panose="020F0502020204030204" pitchFamily="34" charset="0"/>
              </a:defRPr>
            </a:lvl1pPr>
          </a:lstStyle>
          <a:p>
            <a:pPr>
              <a:defRPr/>
            </a:pPr>
            <a:fld id="{310DA0DC-882E-4F3D-897C-E8E5CC1C68CB}" type="slidenum">
              <a:rPr lang="en-US" altLang="en-US"/>
              <a:pPr>
                <a:defRPr/>
              </a:pPr>
              <a:t>‹#›</a:t>
            </a:fld>
            <a:endParaRPr lang="en-US" altLang="en-US"/>
          </a:p>
        </p:txBody>
      </p:sp>
    </p:spTree>
    <p:extLst>
      <p:ext uri="{BB962C8B-B14F-4D97-AF65-F5344CB8AC3E}">
        <p14:creationId xmlns:p14="http://schemas.microsoft.com/office/powerpoint/2010/main" val="3289546462"/>
      </p:ext>
    </p:extLst>
  </p:cSld>
  <p:clrMap bg1="lt1" tx1="dk1" bg2="lt2" tx2="dk2" accent1="accent1" accent2="accent2" accent3="accent3" accent4="accent4" accent5="accent5" accent6="accent6" hlink="hlink" folHlink="folHlink"/>
  <p:hf hdr="0" ftr="0" dt="0"/>
  <p:notesStyle>
    <a:lvl1pPr algn="l" defTabSz="454025"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128"/>
      </a:defRPr>
    </a:lvl1pPr>
    <a:lvl2pPr marL="454025" algn="l" defTabSz="454025"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1225" algn="l" defTabSz="454025"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68425" algn="l" defTabSz="454025"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5625" algn="l" defTabSz="454025"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5466" algn="l" defTabSz="457092" rtl="0" eaLnBrk="1" latinLnBrk="0" hangingPunct="1">
      <a:defRPr sz="1200" kern="1200">
        <a:solidFill>
          <a:schemeClr val="tx1"/>
        </a:solidFill>
        <a:latin typeface="+mn-lt"/>
        <a:ea typeface="+mn-ea"/>
        <a:cs typeface="+mn-cs"/>
      </a:defRPr>
    </a:lvl6pPr>
    <a:lvl7pPr marL="2742558" algn="l" defTabSz="457092" rtl="0" eaLnBrk="1" latinLnBrk="0" hangingPunct="1">
      <a:defRPr sz="1200" kern="1200">
        <a:solidFill>
          <a:schemeClr val="tx1"/>
        </a:solidFill>
        <a:latin typeface="+mn-lt"/>
        <a:ea typeface="+mn-ea"/>
        <a:cs typeface="+mn-cs"/>
      </a:defRPr>
    </a:lvl7pPr>
    <a:lvl8pPr marL="3199652" algn="l" defTabSz="457092" rtl="0" eaLnBrk="1" latinLnBrk="0" hangingPunct="1">
      <a:defRPr sz="1200" kern="1200">
        <a:solidFill>
          <a:schemeClr val="tx1"/>
        </a:solidFill>
        <a:latin typeface="+mn-lt"/>
        <a:ea typeface="+mn-ea"/>
        <a:cs typeface="+mn-cs"/>
      </a:defRPr>
    </a:lvl8pPr>
    <a:lvl9pPr marL="3656744" algn="l" defTabSz="4570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7E20D18-11E1-43A4-A9E3-A04831D420FC}" type="slidenum">
              <a:rPr lang="en-US" altLang="en-US">
                <a:solidFill>
                  <a:srgbClr val="000000"/>
                </a:solidFill>
                <a:latin typeface="Times New Roman" panose="02020603050405020304" pitchFamily="18" charset="0"/>
              </a:rPr>
              <a:pPr>
                <a:spcBef>
                  <a:spcPct val="0"/>
                </a:spcBef>
              </a:pPr>
              <a:t>1</a:t>
            </a:fld>
            <a:endParaRPr lang="en-US" altLang="en-US">
              <a:solidFill>
                <a:srgbClr val="000000"/>
              </a:solidFill>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90596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nSpc>
                <a:spcPct val="93000"/>
              </a:lnSpc>
              <a:spcBef>
                <a:spcPct val="0"/>
              </a:spcBef>
              <a:buClr>
                <a:srgbClr val="000000"/>
              </a:buClr>
              <a:buFont typeface="Times New Roman" panose="02020603050405020304" pitchFamily="18" charset="0"/>
              <a:buNone/>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39939" name="Text Box 2"/>
          <p:cNvSpPr>
            <a:spLocks noGrp="1" noChangeArrowheads="1"/>
          </p:cNvSpPr>
          <p:nvPr>
            <p:ph type="body"/>
          </p:nvPr>
        </p:nvSpPr>
        <p:spPr bwMode="auto">
          <a:xfrm>
            <a:off x="943611" y="4447462"/>
            <a:ext cx="5189855" cy="4215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bodyPr>
          <a:lstStyle/>
          <a:p>
            <a:pPr>
              <a:spcBef>
                <a:spcPct val="0"/>
              </a:spcBef>
            </a:pPr>
            <a:r>
              <a:rPr lang="en-US" altLang="en-US" b="1" smtClean="0">
                <a:latin typeface="Times" panose="02020603050405020304" pitchFamily="18" charset="0"/>
              </a:rPr>
              <a:t>Then came Paul</a:t>
            </a:r>
            <a:r>
              <a:rPr lang="fr-FR" altLang="en-US" b="1" smtClean="0">
                <a:latin typeface="Times" panose="02020603050405020304" pitchFamily="18" charset="0"/>
              </a:rPr>
              <a:t>'</a:t>
            </a:r>
            <a:r>
              <a:rPr lang="en-US" altLang="en-US" b="1" smtClean="0">
                <a:latin typeface="Times" panose="02020603050405020304" pitchFamily="18" charset="0"/>
              </a:rPr>
              <a:t>s ASIAN THRUST…recorded in Acts 18-21.</a:t>
            </a:r>
          </a:p>
          <a:p>
            <a:pPr>
              <a:spcBef>
                <a:spcPct val="0"/>
              </a:spcBef>
            </a:pPr>
            <a:r>
              <a:rPr lang="en-US" altLang="en-US" b="1" smtClean="0">
                <a:latin typeface="Times" panose="02020603050405020304" pitchFamily="18"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altLang="en-US" b="1" smtClean="0">
                <a:latin typeface="Times" panose="02020603050405020304" pitchFamily="18" charset="0"/>
              </a:rPr>
              <a:t>////	Paul spent a very long time living and ministering to the church the </a:t>
            </a:r>
            <a:r>
              <a:rPr lang="en-US" altLang="en-US" b="1" u="sng" smtClean="0">
                <a:latin typeface="Times" panose="02020603050405020304" pitchFamily="18" charset="0"/>
              </a:rPr>
              <a:t>EPHESUS</a:t>
            </a:r>
            <a:r>
              <a:rPr lang="en-US" altLang="en-US" b="1" smtClean="0">
                <a:latin typeface="Times" panose="02020603050405020304" pitchFamily="18" charset="0"/>
              </a:rPr>
              <a:t>.  Luke reports that Paul raised a young man from the dead in Ephesus.  Many important letters –– our Epistles –– were written from Ephesus.  </a:t>
            </a:r>
          </a:p>
          <a:p>
            <a:pPr>
              <a:spcBef>
                <a:spcPct val="0"/>
              </a:spcBef>
            </a:pPr>
            <a:r>
              <a:rPr lang="en-US" altLang="en-US" b="1" smtClean="0">
                <a:latin typeface="Times" panose="02020603050405020304" pitchFamily="18" charset="0"/>
              </a:rPr>
              <a:t>////	One of the most dramatic events recorded for us took place at the Ephesian </a:t>
            </a:r>
            <a:r>
              <a:rPr lang="en-US" altLang="en-US" b="1" u="sng" smtClean="0">
                <a:latin typeface="Times" panose="02020603050405020304" pitchFamily="18" charset="0"/>
              </a:rPr>
              <a:t>AMPHITHEATRE</a:t>
            </a:r>
            <a:r>
              <a:rPr lang="en-US" altLang="en-US" b="1" smtClean="0">
                <a:latin typeface="Times" panose="02020603050405020304" pitchFamily="18" charset="0"/>
              </a:rPr>
              <a:t> where he confronted the souvenir makers of the city…those who manufactured small idols of the Goddess Diana, whose temple in Ephesus was one of the seven wonders of the ancient world.</a:t>
            </a:r>
          </a:p>
          <a:p>
            <a:pPr>
              <a:spcBef>
                <a:spcPct val="0"/>
              </a:spcBef>
            </a:pPr>
            <a:r>
              <a:rPr lang="en-US" altLang="en-US" b="1" smtClean="0">
                <a:latin typeface="Times" panose="02020603050405020304" pitchFamily="18" charset="0"/>
              </a:rPr>
              <a:t>////	LENGTH OF THIS TRIP: ALMOST FIVE YEARS BETWEEN A.D. 53 AND 57.</a:t>
            </a:r>
          </a:p>
        </p:txBody>
      </p:sp>
    </p:spTree>
    <p:extLst>
      <p:ext uri="{BB962C8B-B14F-4D97-AF65-F5344CB8AC3E}">
        <p14:creationId xmlns:p14="http://schemas.microsoft.com/office/powerpoint/2010/main" val="3294358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nSpc>
                <a:spcPct val="93000"/>
              </a:lnSpc>
              <a:spcBef>
                <a:spcPct val="0"/>
              </a:spcBef>
              <a:buClr>
                <a:srgbClr val="000000"/>
              </a:buClr>
              <a:buFont typeface="Times New Roman" panose="02020603050405020304" pitchFamily="18" charset="0"/>
              <a:buNone/>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41987" name="Text Box 2"/>
          <p:cNvSpPr>
            <a:spLocks noGrp="1" noChangeArrowheads="1"/>
          </p:cNvSpPr>
          <p:nvPr>
            <p:ph type="body"/>
          </p:nvPr>
        </p:nvSpPr>
        <p:spPr bwMode="auto">
          <a:xfrm>
            <a:off x="943611" y="4447462"/>
            <a:ext cx="5189855" cy="4215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bodyPr>
          <a:lstStyle/>
          <a:p>
            <a:pPr>
              <a:spcBef>
                <a:spcPct val="0"/>
              </a:spcBef>
            </a:pPr>
            <a:r>
              <a:rPr lang="en-US" altLang="en-US" b="1" smtClean="0">
                <a:latin typeface="Times" panose="02020603050405020304" pitchFamily="18" charset="0"/>
              </a:rPr>
              <a:t>Finally…Trip Number 4…Acts 21-28…“To Rome and Gain”….  describes Paul</a:t>
            </a:r>
            <a:r>
              <a:rPr lang="fr-FR" altLang="en-US" b="1" smtClean="0">
                <a:latin typeface="Times" panose="02020603050405020304" pitchFamily="18" charset="0"/>
              </a:rPr>
              <a:t>'</a:t>
            </a:r>
            <a:r>
              <a:rPr lang="en-US" altLang="en-US" b="1" smtClean="0">
                <a:latin typeface="Times" panose="02020603050405020304" pitchFamily="18" charset="0"/>
              </a:rPr>
              <a:t>s final journey: Remember that Paul once wrote that for him to live was Christ…and to die would be his eternally great gain!</a:t>
            </a:r>
          </a:p>
          <a:p>
            <a:pPr>
              <a:spcBef>
                <a:spcPct val="0"/>
              </a:spcBef>
            </a:pPr>
            <a:r>
              <a:rPr lang="en-US" altLang="en-US" b="1" smtClean="0">
                <a:latin typeface="Times" panose="02020603050405020304" pitchFamily="18" charset="0"/>
              </a:rPr>
              <a:t>////	On this journey, he left an Roman prison in Caesarea –– on the Israeli coast –– boarding a Roman grain ship, then by sea to Italy with frequent stops along the way, landing at a small town near today</a:t>
            </a:r>
            <a:r>
              <a:rPr lang="fr-FR" altLang="en-US" b="1" smtClean="0">
                <a:latin typeface="Times" panose="02020603050405020304" pitchFamily="18" charset="0"/>
              </a:rPr>
              <a:t>'</a:t>
            </a:r>
            <a:r>
              <a:rPr lang="en-US" altLang="en-US" b="1" smtClean="0">
                <a:latin typeface="Times" panose="02020603050405020304" pitchFamily="18" charset="0"/>
              </a:rPr>
              <a:t>s Naples, finally traveling on foot with friends to his imprisonment in Rome. </a:t>
            </a:r>
          </a:p>
          <a:p>
            <a:r>
              <a:rPr lang="en-US" altLang="en-US" b="1" smtClean="0">
                <a:latin typeface="Times" panose="02020603050405020304" pitchFamily="18" charset="0"/>
              </a:rPr>
              <a:t> </a:t>
            </a:r>
            <a:r>
              <a:rPr lang="en-US" altLang="en-US" b="1" smtClean="0">
                <a:latin typeface="Times New Roman" panose="02020603050405020304" pitchFamily="18" charset="0"/>
              </a:rPr>
              <a:t> ////	As a prisoner of </a:t>
            </a:r>
            <a:r>
              <a:rPr lang="en-US" altLang="en-US" b="1" u="sng" smtClean="0">
                <a:latin typeface="Times New Roman" panose="02020603050405020304" pitchFamily="18" charset="0"/>
              </a:rPr>
              <a:t>ROME</a:t>
            </a:r>
            <a:r>
              <a:rPr lang="en-US" altLang="en-US" b="1" smtClean="0">
                <a:latin typeface="Times New Roman" panose="02020603050405020304" pitchFamily="18" charset="0"/>
              </a:rPr>
              <a:t> he was sent there for trial.  But even in Rome, while in rented quarters (Acts 20:28-29), his passionate missionary spirit brought the Gospel into that house and from there into the very household of </a:t>
            </a:r>
            <a:r>
              <a:rPr lang="en-US" altLang="en-US" b="1" u="sng" smtClean="0">
                <a:latin typeface="Times New Roman" panose="02020603050405020304" pitchFamily="18" charset="0"/>
              </a:rPr>
              <a:t>CAESAR</a:t>
            </a:r>
            <a:r>
              <a:rPr lang="en-US" altLang="en-US" b="1" smtClean="0">
                <a:latin typeface="Times New Roman" panose="02020603050405020304" pitchFamily="18" charset="0"/>
              </a:rPr>
              <a:t>.  In prison he wrote four important letters.  Some scholars believe he made an additional trip to Spain, but that is not certain.  Six years later from Rome during his second imprisonment he gave the anthem for the well-lived life: “I have fought the good fight, I have kept the faith!”</a:t>
            </a:r>
            <a:endParaRPr lang="en-US" altLang="ja-JP" smtClean="0">
              <a:latin typeface="Times New Roman" panose="02020603050405020304" pitchFamily="18" charset="0"/>
            </a:endParaRPr>
          </a:p>
          <a:p>
            <a:pPr>
              <a:spcBef>
                <a:spcPct val="0"/>
              </a:spcBef>
            </a:pPr>
            <a:r>
              <a:rPr lang="en-US" altLang="en-US" b="1" smtClean="0">
                <a:latin typeface="Times" panose="02020603050405020304" pitchFamily="18" charset="0"/>
              </a:rPr>
              <a:t>////	LENGTH OF THE TRIP AND STAY IN ROME UNTIL HIS DEATH…ABOUT FOUR YEARS…A.D. 59-62. </a:t>
            </a:r>
          </a:p>
          <a:p>
            <a:pPr>
              <a:spcBef>
                <a:spcPct val="0"/>
              </a:spcBef>
            </a:pPr>
            <a:r>
              <a:rPr lang="en-US" altLang="en-US" b="1" smtClean="0">
                <a:latin typeface="Times" panose="02020603050405020304" pitchFamily="18" charset="0"/>
              </a:rPr>
              <a:t>////	Study Help 36 gives a finished view of all of Paul</a:t>
            </a:r>
            <a:r>
              <a:rPr lang="fr-FR" altLang="en-US" b="1" smtClean="0">
                <a:latin typeface="Times" panose="02020603050405020304" pitchFamily="18" charset="0"/>
              </a:rPr>
              <a:t>'</a:t>
            </a:r>
            <a:r>
              <a:rPr lang="en-US" altLang="en-US" b="1" smtClean="0">
                <a:latin typeface="Times" panose="02020603050405020304" pitchFamily="18" charset="0"/>
              </a:rPr>
              <a:t>s travels along with their approximate dates according to good scholarship.</a:t>
            </a:r>
          </a:p>
        </p:txBody>
      </p:sp>
    </p:spTree>
    <p:extLst>
      <p:ext uri="{BB962C8B-B14F-4D97-AF65-F5344CB8AC3E}">
        <p14:creationId xmlns:p14="http://schemas.microsoft.com/office/powerpoint/2010/main" val="304404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nSpc>
                <a:spcPct val="93000"/>
              </a:lnSpc>
              <a:spcBef>
                <a:spcPct val="0"/>
              </a:spcBef>
              <a:buClr>
                <a:srgbClr val="000000"/>
              </a:buClr>
              <a:buFont typeface="Times New Roman" panose="02020603050405020304" pitchFamily="18" charset="0"/>
              <a:buNone/>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44035" name="Text Box 2"/>
          <p:cNvSpPr>
            <a:spLocks noGrp="1" noChangeArrowheads="1"/>
          </p:cNvSpPr>
          <p:nvPr>
            <p:ph type="body"/>
          </p:nvPr>
        </p:nvSpPr>
        <p:spPr bwMode="auto">
          <a:xfrm>
            <a:off x="943611" y="4447462"/>
            <a:ext cx="5189855" cy="42150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normAutofit/>
          </a:bodyPr>
          <a:lstStyle/>
          <a:p>
            <a:pPr>
              <a:spcBef>
                <a:spcPct val="0"/>
              </a:spcBef>
              <a:defRPr/>
            </a:pPr>
            <a:r>
              <a:rPr lang="en-US" altLang="en-US" b="1" dirty="0" smtClean="0">
                <a:latin typeface="Times" panose="02020603050405020304" pitchFamily="18" charset="0"/>
              </a:rPr>
              <a:t>Okay…to sum up this remarkable record of missions ministry…PAUL</a:t>
            </a:r>
            <a:r>
              <a:rPr lang="fr-FR" altLang="en-US" b="1" dirty="0" smtClean="0">
                <a:latin typeface="Times" panose="02020603050405020304" pitchFamily="18" charset="0"/>
              </a:rPr>
              <a:t>'</a:t>
            </a:r>
            <a:r>
              <a:rPr lang="en-US" altLang="en-US" b="1" dirty="0" smtClean="0">
                <a:latin typeface="Times" panose="02020603050405020304" pitchFamily="18" charset="0"/>
              </a:rPr>
              <a:t>S MISSIONARY JOURNEYS AT A GLANCE…</a:t>
            </a:r>
          </a:p>
          <a:p>
            <a:pPr>
              <a:spcBef>
                <a:spcPct val="0"/>
              </a:spcBef>
              <a:defRPr/>
            </a:pPr>
            <a:r>
              <a:rPr lang="en-US" altLang="en-US" b="1" dirty="0" smtClean="0">
                <a:latin typeface="Times" panose="02020603050405020304" pitchFamily="18" charset="0"/>
              </a:rPr>
              <a:t>////	First Journey…The Hook…the Laboratory…learning what mission was all about…</a:t>
            </a:r>
          </a:p>
          <a:p>
            <a:pPr>
              <a:spcBef>
                <a:spcPct val="0"/>
              </a:spcBef>
              <a:defRPr/>
            </a:pPr>
            <a:r>
              <a:rPr lang="en-US" altLang="en-US" b="1" dirty="0" smtClean="0">
                <a:latin typeface="Times" panose="02020603050405020304" pitchFamily="18" charset="0"/>
              </a:rPr>
              <a:t>////	Then, in the interim, the famed Jerusalem Council…a matter of Grace…at the core of Christian theology…we no longer live under Law…</a:t>
            </a:r>
          </a:p>
          <a:p>
            <a:pPr>
              <a:spcBef>
                <a:spcPct val="0"/>
              </a:spcBef>
              <a:defRPr/>
            </a:pPr>
            <a:r>
              <a:rPr lang="en-US" altLang="en-US" b="1" dirty="0" smtClean="0">
                <a:latin typeface="Times" panose="02020603050405020304" pitchFamily="18" charset="0"/>
              </a:rPr>
              <a:t>////	The Second Journey…the European Thrust…with a long period of residence in Corinth, near Athens…</a:t>
            </a:r>
          </a:p>
          <a:p>
            <a:pPr>
              <a:spcBef>
                <a:spcPct val="0"/>
              </a:spcBef>
              <a:defRPr/>
            </a:pPr>
            <a:r>
              <a:rPr lang="en-US" altLang="en-US" b="1" dirty="0" smtClean="0">
                <a:latin typeface="Times" panose="02020603050405020304" pitchFamily="18" charset="0"/>
              </a:rPr>
              <a:t>////	The Third Journey…the Asian Thrust…this time, headquartered for a long while at Ephesus, in today</a:t>
            </a:r>
            <a:r>
              <a:rPr lang="fr-FR" altLang="en-US" b="1" dirty="0" smtClean="0">
                <a:latin typeface="Times" panose="02020603050405020304" pitchFamily="18" charset="0"/>
              </a:rPr>
              <a:t>'</a:t>
            </a:r>
            <a:r>
              <a:rPr lang="en-US" altLang="en-US" b="1" dirty="0" smtClean="0">
                <a:latin typeface="Times" panose="02020603050405020304" pitchFamily="18" charset="0"/>
              </a:rPr>
              <a:t>s Turkey…</a:t>
            </a:r>
          </a:p>
          <a:p>
            <a:pPr>
              <a:spcBef>
                <a:spcPct val="0"/>
              </a:spcBef>
              <a:defRPr/>
            </a:pPr>
            <a:r>
              <a:rPr lang="en-US" altLang="en-US" b="1" dirty="0" smtClean="0">
                <a:latin typeface="Times" panose="02020603050405020304" pitchFamily="18" charset="0"/>
              </a:rPr>
              <a:t>////	and finally…The Fourth and Last Journey…to Rome and gain…with a long imprisonment…producing some of his more memorable letters.</a:t>
            </a:r>
          </a:p>
          <a:p>
            <a:pPr>
              <a:spcBef>
                <a:spcPct val="0"/>
              </a:spcBef>
              <a:defRPr/>
            </a:pPr>
            <a:r>
              <a:rPr lang="en-US" altLang="en-US" b="1" dirty="0" smtClean="0">
                <a:latin typeface="Times" panose="02020603050405020304" pitchFamily="18" charset="0"/>
              </a:rPr>
              <a:t>////	Now…with the geographic stage set…for a young church spreading throughout the Mediterranean Basin…time now to delve into the Epistles or Letters themselves.</a:t>
            </a:r>
          </a:p>
          <a:p>
            <a:pPr>
              <a:spcBef>
                <a:spcPct val="0"/>
              </a:spcBef>
              <a:defRPr/>
            </a:pPr>
            <a:r>
              <a:rPr lang="en-US" altLang="en-US" b="1" dirty="0" smtClean="0">
                <a:latin typeface="Times" panose="02020603050405020304" pitchFamily="18" charset="0"/>
              </a:rPr>
              <a:t>			= = = = = = = = = = = = = = = = =</a:t>
            </a:r>
          </a:p>
          <a:p>
            <a:pPr>
              <a:spcBef>
                <a:spcPct val="0"/>
              </a:spcBef>
              <a:defRPr/>
            </a:pPr>
            <a:r>
              <a:rPr lang="en-US" altLang="en-US" b="1" dirty="0" smtClean="0">
                <a:latin typeface="Times" panose="02020603050405020304" pitchFamily="18" charset="0"/>
              </a:rPr>
              <a:t>Now we come to the New Testament</a:t>
            </a:r>
            <a:r>
              <a:rPr lang="fr-FR" altLang="en-US" b="1" dirty="0" smtClean="0">
                <a:latin typeface="Times" panose="02020603050405020304" pitchFamily="18" charset="0"/>
              </a:rPr>
              <a:t>'</a:t>
            </a:r>
            <a:r>
              <a:rPr lang="en-US" altLang="en-US" b="1" dirty="0" smtClean="0">
                <a:latin typeface="Times" panose="02020603050405020304" pitchFamily="18" charset="0"/>
              </a:rPr>
              <a:t>s vast treasury of spiritual insight and instruction known as…</a:t>
            </a:r>
          </a:p>
          <a:p>
            <a:pPr>
              <a:spcBef>
                <a:spcPct val="0"/>
              </a:spcBef>
              <a:defRPr/>
            </a:pPr>
            <a:r>
              <a:rPr lang="en-US" altLang="en-US" b="1" dirty="0" smtClean="0">
                <a:latin typeface="Times" panose="02020603050405020304" pitchFamily="18" charset="0"/>
              </a:rPr>
              <a:t>////	…THE EPISTLES…or letters of direction to the early Church.  These unique writings have given to the world incomparable lessons on the deepest meanings of the Christian faith and the infinite variables of living a life in the Spirit.</a:t>
            </a:r>
          </a:p>
        </p:txBody>
      </p:sp>
    </p:spTree>
    <p:extLst>
      <p:ext uri="{BB962C8B-B14F-4D97-AF65-F5344CB8AC3E}">
        <p14:creationId xmlns:p14="http://schemas.microsoft.com/office/powerpoint/2010/main" val="28123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FE731DD-E541-49D3-B544-DE611F41EDDE}" type="slidenum">
              <a:rPr lang="en-US" altLang="en-US">
                <a:solidFill>
                  <a:srgbClr val="000000"/>
                </a:solidFill>
                <a:latin typeface="Times New Roman" panose="02020603050405020304" pitchFamily="18" charset="0"/>
              </a:rPr>
              <a:pPr>
                <a:spcBef>
                  <a:spcPct val="0"/>
                </a:spcBef>
              </a:pPr>
              <a:t>13</a:t>
            </a:fld>
            <a:endParaRPr lang="en-US" altLang="en-US">
              <a:solidFill>
                <a:srgbClr val="000000"/>
              </a:solidFill>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79424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14</a:t>
            </a:fld>
            <a:endParaRPr lang="en-US" altLang="en-US"/>
          </a:p>
        </p:txBody>
      </p:sp>
    </p:spTree>
    <p:extLst>
      <p:ext uri="{BB962C8B-B14F-4D97-AF65-F5344CB8AC3E}">
        <p14:creationId xmlns:p14="http://schemas.microsoft.com/office/powerpoint/2010/main" val="2890514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15</a:t>
            </a:fld>
            <a:endParaRPr lang="en-US" altLang="en-US"/>
          </a:p>
        </p:txBody>
      </p:sp>
    </p:spTree>
    <p:extLst>
      <p:ext uri="{BB962C8B-B14F-4D97-AF65-F5344CB8AC3E}">
        <p14:creationId xmlns:p14="http://schemas.microsoft.com/office/powerpoint/2010/main" val="265623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DF93B0C-F50B-446A-B712-0B2BD86DA976}" type="slidenum">
              <a:rPr lang="en-US" altLang="en-US">
                <a:solidFill>
                  <a:srgbClr val="000000"/>
                </a:solidFill>
                <a:latin typeface="Times New Roman" panose="02020603050405020304" pitchFamily="18" charset="0"/>
              </a:rPr>
              <a:pPr>
                <a:spcBef>
                  <a:spcPct val="0"/>
                </a:spcBef>
              </a:pPr>
              <a:t>16</a:t>
            </a:fld>
            <a:endParaRPr lang="en-US" altLang="en-US">
              <a:solidFill>
                <a:srgbClr val="000000"/>
              </a:solidFill>
              <a:latin typeface="Times New Roman" panose="02020603050405020304" pitchFamily="18"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858210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17</a:t>
            </a:fld>
            <a:endParaRPr lang="en-US" altLang="en-US"/>
          </a:p>
        </p:txBody>
      </p:sp>
    </p:spTree>
    <p:extLst>
      <p:ext uri="{BB962C8B-B14F-4D97-AF65-F5344CB8AC3E}">
        <p14:creationId xmlns:p14="http://schemas.microsoft.com/office/powerpoint/2010/main" val="369720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18</a:t>
            </a:fld>
            <a:endParaRPr lang="en-US" altLang="en-US"/>
          </a:p>
        </p:txBody>
      </p:sp>
    </p:spTree>
    <p:extLst>
      <p:ext uri="{BB962C8B-B14F-4D97-AF65-F5344CB8AC3E}">
        <p14:creationId xmlns:p14="http://schemas.microsoft.com/office/powerpoint/2010/main" val="699367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289EDF3-1370-4E84-9769-0C4236C331FD}" type="slidenum">
              <a:rPr lang="en-US" altLang="en-US">
                <a:solidFill>
                  <a:srgbClr val="000000"/>
                </a:solidFill>
                <a:latin typeface="Times New Roman" panose="02020603050405020304" pitchFamily="18" charset="0"/>
              </a:rPr>
              <a:pPr>
                <a:spcBef>
                  <a:spcPct val="0"/>
                </a:spcBef>
              </a:pPr>
              <a:t>19</a:t>
            </a:fld>
            <a:endParaRPr lang="en-US" altLang="en-US">
              <a:solidFill>
                <a:srgbClr val="000000"/>
              </a:solidFill>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405195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600">
                <a:solidFill>
                  <a:schemeClr val="tx1"/>
                </a:solidFill>
                <a:latin typeface="Times New Roman" panose="02020603050405020304" pitchFamily="18" charset="0"/>
                <a:ea typeface="MS PGothic" panose="020B0600070205080204" pitchFamily="34" charset="-128"/>
              </a:defRPr>
            </a:lvl1pPr>
            <a:lvl2pPr marL="784069" indent="-301565">
              <a:defRPr sz="2600">
                <a:solidFill>
                  <a:schemeClr val="tx1"/>
                </a:solidFill>
                <a:latin typeface="Times New Roman" panose="02020603050405020304" pitchFamily="18" charset="0"/>
                <a:ea typeface="MS PGothic" panose="020B0600070205080204" pitchFamily="34" charset="-128"/>
              </a:defRPr>
            </a:lvl2pPr>
            <a:lvl3pPr marL="1206260" indent="-241252">
              <a:defRPr sz="2600">
                <a:solidFill>
                  <a:schemeClr val="tx1"/>
                </a:solidFill>
                <a:latin typeface="Times New Roman" panose="02020603050405020304" pitchFamily="18" charset="0"/>
                <a:ea typeface="MS PGothic" panose="020B0600070205080204" pitchFamily="34" charset="-128"/>
              </a:defRPr>
            </a:lvl3pPr>
            <a:lvl4pPr marL="1688763" indent="-241252">
              <a:defRPr sz="2600">
                <a:solidFill>
                  <a:schemeClr val="tx1"/>
                </a:solidFill>
                <a:latin typeface="Times New Roman" panose="02020603050405020304" pitchFamily="18" charset="0"/>
                <a:ea typeface="MS PGothic" panose="020B0600070205080204" pitchFamily="34" charset="-128"/>
              </a:defRPr>
            </a:lvl4pPr>
            <a:lvl5pPr marL="2171267" indent="-241252">
              <a:defRPr sz="2600">
                <a:solidFill>
                  <a:schemeClr val="tx1"/>
                </a:solidFill>
                <a:latin typeface="Times New Roman" panose="02020603050405020304" pitchFamily="18" charset="0"/>
                <a:ea typeface="MS PGothic" panose="020B0600070205080204" pitchFamily="34" charset="-128"/>
              </a:defRPr>
            </a:lvl5pPr>
            <a:lvl6pPr marL="2653772"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3136275"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618779"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4101283"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fld id="{AFABF0EA-B712-4C70-90BB-1ADC54F48CE8}" type="slidenum">
              <a:rPr lang="en-GB" altLang="en-US" sz="1200">
                <a:solidFill>
                  <a:srgbClr val="FFFFFF"/>
                </a:solidFill>
                <a:latin typeface="Comic Sans MS" panose="030F0702030302020204" pitchFamily="66" charset="0"/>
              </a:rPr>
              <a:pPr/>
              <a:t>2</a:t>
            </a:fld>
            <a:endParaRPr lang="en-GB" altLang="en-US" sz="1200">
              <a:solidFill>
                <a:srgbClr val="FFFFFF"/>
              </a:solidFill>
              <a:latin typeface="Comic Sans MS" panose="030F0702030302020204" pitchFamily="66"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err="1" smtClean="0">
                <a:latin typeface="Times New Roman" panose="02020603050405020304" pitchFamily="18" charset="0"/>
              </a:rPr>
              <a:t>નકામી</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પ્રવ્રૂત્તિઓ</a:t>
            </a:r>
            <a:r>
              <a:rPr lang="en-US" altLang="en-US" baseline="0" dirty="0" smtClean="0">
                <a:latin typeface="Times New Roman" panose="02020603050405020304" pitchFamily="18" charset="0"/>
              </a:rPr>
              <a:t>  - </a:t>
            </a:r>
            <a:r>
              <a:rPr lang="en-US" altLang="en-US" baseline="0" dirty="0" err="1" smtClean="0">
                <a:latin typeface="Times New Roman" panose="02020603050405020304" pitchFamily="18" charset="0"/>
              </a:rPr>
              <a:t>વ્યર્થ</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બાબતો</a:t>
            </a:r>
            <a:r>
              <a:rPr lang="en-US" altLang="en-US" baseline="0" dirty="0" smtClean="0">
                <a:latin typeface="Times New Roman" panose="02020603050405020304" pitchFamily="18" charset="0"/>
              </a:rPr>
              <a:t> </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59105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૨</a:t>
            </a:r>
            <a:r>
              <a:rPr lang="en-US" baseline="0" dirty="0" smtClean="0"/>
              <a:t> </a:t>
            </a:r>
            <a:r>
              <a:rPr lang="en-US" baseline="0" dirty="0" err="1" smtClean="0"/>
              <a:t>બાબતો</a:t>
            </a:r>
            <a:r>
              <a:rPr lang="en-US" baseline="0" dirty="0" smtClean="0"/>
              <a:t> </a:t>
            </a:r>
            <a:r>
              <a:rPr lang="en-US" baseline="0" dirty="0" err="1" smtClean="0"/>
              <a:t>તરફ</a:t>
            </a:r>
            <a:r>
              <a:rPr lang="en-US" baseline="0" dirty="0" smtClean="0"/>
              <a:t> </a:t>
            </a:r>
            <a:r>
              <a:rPr lang="en-US" baseline="0" dirty="0" err="1" smtClean="0"/>
              <a:t>આપણે</a:t>
            </a:r>
            <a:r>
              <a:rPr lang="en-US" baseline="0" dirty="0" smtClean="0"/>
              <a:t> </a:t>
            </a:r>
            <a:r>
              <a:rPr lang="en-US" baseline="0" dirty="0" err="1" smtClean="0"/>
              <a:t>આજે</a:t>
            </a:r>
            <a:r>
              <a:rPr lang="en-US" baseline="0" dirty="0" smtClean="0"/>
              <a:t> </a:t>
            </a:r>
            <a:r>
              <a:rPr lang="en-US" baseline="0" dirty="0" err="1" smtClean="0"/>
              <a:t>જોવા</a:t>
            </a:r>
            <a:r>
              <a:rPr lang="en-US" baseline="0" dirty="0" smtClean="0"/>
              <a:t> </a:t>
            </a:r>
            <a:r>
              <a:rPr lang="en-US" baseline="0" dirty="0" err="1" smtClean="0"/>
              <a:t>માંગીએ</a:t>
            </a:r>
            <a:r>
              <a:rPr lang="en-US" baseline="0" dirty="0" smtClean="0"/>
              <a:t> </a:t>
            </a:r>
            <a:r>
              <a:rPr lang="en-US" baseline="0" dirty="0" err="1" smtClean="0"/>
              <a:t>છીએ</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20</a:t>
            </a:fld>
            <a:endParaRPr lang="en-US" altLang="en-US"/>
          </a:p>
        </p:txBody>
      </p:sp>
    </p:spTree>
    <p:extLst>
      <p:ext uri="{BB962C8B-B14F-4D97-AF65-F5344CB8AC3E}">
        <p14:creationId xmlns:p14="http://schemas.microsoft.com/office/powerpoint/2010/main" val="420960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21</a:t>
            </a:fld>
            <a:endParaRPr lang="en-US" altLang="en-US"/>
          </a:p>
        </p:txBody>
      </p:sp>
    </p:spTree>
    <p:extLst>
      <p:ext uri="{BB962C8B-B14F-4D97-AF65-F5344CB8AC3E}">
        <p14:creationId xmlns:p14="http://schemas.microsoft.com/office/powerpoint/2010/main" val="350696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22</a:t>
            </a:fld>
            <a:endParaRPr lang="en-US" altLang="en-US"/>
          </a:p>
        </p:txBody>
      </p:sp>
    </p:spTree>
    <p:extLst>
      <p:ext uri="{BB962C8B-B14F-4D97-AF65-F5344CB8AC3E}">
        <p14:creationId xmlns:p14="http://schemas.microsoft.com/office/powerpoint/2010/main" val="2410504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23</a:t>
            </a:fld>
            <a:endParaRPr lang="en-US" altLang="en-US"/>
          </a:p>
        </p:txBody>
      </p:sp>
    </p:spTree>
    <p:extLst>
      <p:ext uri="{BB962C8B-B14F-4D97-AF65-F5344CB8AC3E}">
        <p14:creationId xmlns:p14="http://schemas.microsoft.com/office/powerpoint/2010/main" val="215975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24</a:t>
            </a:fld>
            <a:endParaRPr lang="en-US" altLang="en-US"/>
          </a:p>
        </p:txBody>
      </p:sp>
    </p:spTree>
    <p:extLst>
      <p:ext uri="{BB962C8B-B14F-4D97-AF65-F5344CB8AC3E}">
        <p14:creationId xmlns:p14="http://schemas.microsoft.com/office/powerpoint/2010/main" val="290132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25</a:t>
            </a:fld>
            <a:endParaRPr lang="en-US" altLang="en-US"/>
          </a:p>
        </p:txBody>
      </p:sp>
    </p:spTree>
    <p:extLst>
      <p:ext uri="{BB962C8B-B14F-4D97-AF65-F5344CB8AC3E}">
        <p14:creationId xmlns:p14="http://schemas.microsoft.com/office/powerpoint/2010/main" val="390019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26</a:t>
            </a:fld>
            <a:endParaRPr lang="en-US" altLang="en-US"/>
          </a:p>
        </p:txBody>
      </p:sp>
    </p:spTree>
    <p:extLst>
      <p:ext uri="{BB962C8B-B14F-4D97-AF65-F5344CB8AC3E}">
        <p14:creationId xmlns:p14="http://schemas.microsoft.com/office/powerpoint/2010/main" val="3770252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27</a:t>
            </a:fld>
            <a:endParaRPr lang="en-US" altLang="en-US"/>
          </a:p>
        </p:txBody>
      </p:sp>
    </p:spTree>
    <p:extLst>
      <p:ext uri="{BB962C8B-B14F-4D97-AF65-F5344CB8AC3E}">
        <p14:creationId xmlns:p14="http://schemas.microsoft.com/office/powerpoint/2010/main" val="3516138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28</a:t>
            </a:fld>
            <a:endParaRPr lang="en-US" altLang="en-US"/>
          </a:p>
        </p:txBody>
      </p:sp>
    </p:spTree>
    <p:extLst>
      <p:ext uri="{BB962C8B-B14F-4D97-AF65-F5344CB8AC3E}">
        <p14:creationId xmlns:p14="http://schemas.microsoft.com/office/powerpoint/2010/main" val="179568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29</a:t>
            </a:fld>
            <a:endParaRPr lang="en-US" altLang="en-US"/>
          </a:p>
        </p:txBody>
      </p:sp>
    </p:spTree>
    <p:extLst>
      <p:ext uri="{BB962C8B-B14F-4D97-AF65-F5344CB8AC3E}">
        <p14:creationId xmlns:p14="http://schemas.microsoft.com/office/powerpoint/2010/main" val="351667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600">
                <a:solidFill>
                  <a:schemeClr val="tx1"/>
                </a:solidFill>
                <a:latin typeface="Times New Roman" panose="02020603050405020304" pitchFamily="18" charset="0"/>
                <a:ea typeface="MS PGothic" panose="020B0600070205080204" pitchFamily="34" charset="-128"/>
              </a:defRPr>
            </a:lvl1pPr>
            <a:lvl2pPr marL="784069" indent="-301565">
              <a:defRPr sz="2600">
                <a:solidFill>
                  <a:schemeClr val="tx1"/>
                </a:solidFill>
                <a:latin typeface="Times New Roman" panose="02020603050405020304" pitchFamily="18" charset="0"/>
                <a:ea typeface="MS PGothic" panose="020B0600070205080204" pitchFamily="34" charset="-128"/>
              </a:defRPr>
            </a:lvl2pPr>
            <a:lvl3pPr marL="1206260" indent="-241252">
              <a:defRPr sz="2600">
                <a:solidFill>
                  <a:schemeClr val="tx1"/>
                </a:solidFill>
                <a:latin typeface="Times New Roman" panose="02020603050405020304" pitchFamily="18" charset="0"/>
                <a:ea typeface="MS PGothic" panose="020B0600070205080204" pitchFamily="34" charset="-128"/>
              </a:defRPr>
            </a:lvl3pPr>
            <a:lvl4pPr marL="1688763" indent="-241252">
              <a:defRPr sz="2600">
                <a:solidFill>
                  <a:schemeClr val="tx1"/>
                </a:solidFill>
                <a:latin typeface="Times New Roman" panose="02020603050405020304" pitchFamily="18" charset="0"/>
                <a:ea typeface="MS PGothic" panose="020B0600070205080204" pitchFamily="34" charset="-128"/>
              </a:defRPr>
            </a:lvl4pPr>
            <a:lvl5pPr marL="2171267" indent="-241252">
              <a:defRPr sz="2600">
                <a:solidFill>
                  <a:schemeClr val="tx1"/>
                </a:solidFill>
                <a:latin typeface="Times New Roman" panose="02020603050405020304" pitchFamily="18" charset="0"/>
                <a:ea typeface="MS PGothic" panose="020B0600070205080204" pitchFamily="34" charset="-128"/>
              </a:defRPr>
            </a:lvl5pPr>
            <a:lvl6pPr marL="2653772"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3136275"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618779"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4101283"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fld id="{AFABF0EA-B712-4C70-90BB-1ADC54F48CE8}" type="slidenum">
              <a:rPr lang="en-GB" altLang="en-US" sz="1200">
                <a:solidFill>
                  <a:srgbClr val="FFFFFF"/>
                </a:solidFill>
                <a:latin typeface="Comic Sans MS" panose="030F0702030302020204" pitchFamily="66" charset="0"/>
              </a:rPr>
              <a:pPr/>
              <a:t>3</a:t>
            </a:fld>
            <a:endParaRPr lang="en-GB" altLang="en-US" sz="1200">
              <a:solidFill>
                <a:srgbClr val="FFFFFF"/>
              </a:solidFill>
              <a:latin typeface="Comic Sans MS" panose="030F0702030302020204" pitchFamily="66"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err="1" smtClean="0">
                <a:latin typeface="Times New Roman" panose="02020603050405020304" pitchFamily="18" charset="0"/>
              </a:rPr>
              <a:t>નકામી</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પ્રવ્રૂત્તિઓ</a:t>
            </a:r>
            <a:r>
              <a:rPr lang="en-US" altLang="en-US" baseline="0" dirty="0" smtClean="0">
                <a:latin typeface="Times New Roman" panose="02020603050405020304" pitchFamily="18" charset="0"/>
              </a:rPr>
              <a:t>  - </a:t>
            </a:r>
            <a:r>
              <a:rPr lang="en-US" altLang="en-US" baseline="0" dirty="0" err="1" smtClean="0">
                <a:latin typeface="Times New Roman" panose="02020603050405020304" pitchFamily="18" charset="0"/>
              </a:rPr>
              <a:t>વ્યર્થ</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બાબતો</a:t>
            </a:r>
            <a:r>
              <a:rPr lang="en-US" altLang="en-US" baseline="0" dirty="0" smtClean="0">
                <a:latin typeface="Times New Roman" panose="02020603050405020304" pitchFamily="18" charset="0"/>
              </a:rPr>
              <a:t> </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1630177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30</a:t>
            </a:fld>
            <a:endParaRPr lang="en-US" altLang="en-US"/>
          </a:p>
        </p:txBody>
      </p:sp>
    </p:spTree>
    <p:extLst>
      <p:ext uri="{BB962C8B-B14F-4D97-AF65-F5344CB8AC3E}">
        <p14:creationId xmlns:p14="http://schemas.microsoft.com/office/powerpoint/2010/main" val="376137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31</a:t>
            </a:fld>
            <a:endParaRPr lang="en-US" altLang="en-US"/>
          </a:p>
        </p:txBody>
      </p:sp>
    </p:spTree>
    <p:extLst>
      <p:ext uri="{BB962C8B-B14F-4D97-AF65-F5344CB8AC3E}">
        <p14:creationId xmlns:p14="http://schemas.microsoft.com/office/powerpoint/2010/main" val="428148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32</a:t>
            </a:fld>
            <a:endParaRPr lang="en-US" altLang="en-US"/>
          </a:p>
        </p:txBody>
      </p:sp>
    </p:spTree>
    <p:extLst>
      <p:ext uri="{BB962C8B-B14F-4D97-AF65-F5344CB8AC3E}">
        <p14:creationId xmlns:p14="http://schemas.microsoft.com/office/powerpoint/2010/main" val="527675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33</a:t>
            </a:fld>
            <a:endParaRPr lang="en-US" altLang="en-US"/>
          </a:p>
        </p:txBody>
      </p:sp>
    </p:spTree>
    <p:extLst>
      <p:ext uri="{BB962C8B-B14F-4D97-AF65-F5344CB8AC3E}">
        <p14:creationId xmlns:p14="http://schemas.microsoft.com/office/powerpoint/2010/main" val="3110078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34</a:t>
            </a:fld>
            <a:endParaRPr lang="en-US" altLang="en-US"/>
          </a:p>
        </p:txBody>
      </p:sp>
    </p:spTree>
    <p:extLst>
      <p:ext uri="{BB962C8B-B14F-4D97-AF65-F5344CB8AC3E}">
        <p14:creationId xmlns:p14="http://schemas.microsoft.com/office/powerpoint/2010/main" val="2686383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glow rad="228600">
                    <a:schemeClr val="bg1">
                      <a:alpha val="40000"/>
                    </a:schemeClr>
                  </a:glow>
                </a:effectLst>
                <a:ea typeface="ＭＳ Ｐゴシック" pitchFamily="-105" charset="-128"/>
              </a:rPr>
              <a:t>૧લી </a:t>
            </a:r>
            <a:r>
              <a:rPr lang="en-US" dirty="0" err="1">
                <a:effectLst>
                  <a:glow rad="228600">
                    <a:schemeClr val="bg1">
                      <a:alpha val="40000"/>
                    </a:schemeClr>
                  </a:glow>
                </a:effectLst>
                <a:ea typeface="ＭＳ Ｐゴシック" pitchFamily="-105" charset="-128"/>
              </a:rPr>
              <a:t>બાબત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હતી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કે</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પાઊલે</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ખ્રિસ્તનું</a:t>
            </a:r>
            <a:r>
              <a:rPr lang="en-US" dirty="0">
                <a:effectLst>
                  <a:glow rad="228600">
                    <a:schemeClr val="bg1">
                      <a:alpha val="40000"/>
                    </a:schemeClr>
                  </a:glow>
                </a:effectLst>
                <a:ea typeface="ＭＳ Ｐゴシック" pitchFamily="-105" charset="-128"/>
              </a:rPr>
              <a:t> </a:t>
            </a:r>
            <a:r>
              <a:rPr lang="en-US" u="sng" dirty="0" err="1">
                <a:solidFill>
                  <a:srgbClr val="FFFF00"/>
                </a:solidFill>
                <a:effectLst>
                  <a:glow rad="228600">
                    <a:schemeClr val="bg1">
                      <a:alpha val="40000"/>
                    </a:schemeClr>
                  </a:glow>
                </a:effectLst>
                <a:ea typeface="ＭＳ Ｐゴシック" pitchFamily="-105" charset="-128"/>
              </a:rPr>
              <a:t>વલણ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અપનાવીને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જેલમાં</a:t>
            </a:r>
            <a:r>
              <a:rPr lang="en-US" dirty="0">
                <a:effectLst>
                  <a:glow rad="228600">
                    <a:schemeClr val="bg1">
                      <a:alpha val="40000"/>
                    </a:schemeClr>
                  </a:glow>
                </a:effectLst>
                <a:ea typeface="ＭＳ Ｐゴシック" pitchFamily="-105" charset="-128"/>
              </a:rPr>
              <a:t> </a:t>
            </a:r>
            <a:r>
              <a:rPr lang="en-US" u="sng" dirty="0" err="1">
                <a:solidFill>
                  <a:srgbClr val="FFFF00"/>
                </a:solidFill>
                <a:effectLst>
                  <a:glow rad="228600">
                    <a:schemeClr val="bg1">
                      <a:alpha val="40000"/>
                    </a:schemeClr>
                  </a:glow>
                </a:effectLst>
                <a:ea typeface="ＭＳ Ｐゴシック" pitchFamily="-105" charset="-128"/>
              </a:rPr>
              <a:t>આનંદ</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દર્શ્યાવ્યો</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માસ્ટરનું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અનુસરણ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આપણને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આનંદ</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સહીત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જીવવા</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માટે</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સક્ષમ</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કરે</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છે</a:t>
            </a:r>
            <a:r>
              <a:rPr lang="en-US" dirty="0">
                <a:effectLst>
                  <a:glow rad="228600">
                    <a:schemeClr val="bg1">
                      <a:alpha val="40000"/>
                    </a:schemeClr>
                  </a:glow>
                </a:effectLst>
                <a:ea typeface="ＭＳ Ｐゴシック" pitchFamily="-105" charset="-128"/>
              </a:rPr>
              <a:t>.</a:t>
            </a:r>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35</a:t>
            </a:fld>
            <a:endParaRPr lang="en-US" altLang="en-US"/>
          </a:p>
        </p:txBody>
      </p:sp>
    </p:spTree>
    <p:extLst>
      <p:ext uri="{BB962C8B-B14F-4D97-AF65-F5344CB8AC3E}">
        <p14:creationId xmlns:p14="http://schemas.microsoft.com/office/powerpoint/2010/main" val="3357995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36</a:t>
            </a:fld>
            <a:endParaRPr lang="en-US" altLang="en-US"/>
          </a:p>
        </p:txBody>
      </p:sp>
    </p:spTree>
    <p:extLst>
      <p:ext uri="{BB962C8B-B14F-4D97-AF65-F5344CB8AC3E}">
        <p14:creationId xmlns:p14="http://schemas.microsoft.com/office/powerpoint/2010/main" val="3232092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37</a:t>
            </a:fld>
            <a:endParaRPr lang="en-US" altLang="en-US"/>
          </a:p>
        </p:txBody>
      </p:sp>
    </p:spTree>
    <p:extLst>
      <p:ext uri="{BB962C8B-B14F-4D97-AF65-F5344CB8AC3E}">
        <p14:creationId xmlns:p14="http://schemas.microsoft.com/office/powerpoint/2010/main" val="505200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38</a:t>
            </a:fld>
            <a:endParaRPr lang="en-US" altLang="en-US"/>
          </a:p>
        </p:txBody>
      </p:sp>
    </p:spTree>
    <p:extLst>
      <p:ext uri="{BB962C8B-B14F-4D97-AF65-F5344CB8AC3E}">
        <p14:creationId xmlns:p14="http://schemas.microsoft.com/office/powerpoint/2010/main" val="3281184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39</a:t>
            </a:fld>
            <a:endParaRPr lang="en-US" altLang="en-US"/>
          </a:p>
        </p:txBody>
      </p:sp>
    </p:spTree>
    <p:extLst>
      <p:ext uri="{BB962C8B-B14F-4D97-AF65-F5344CB8AC3E}">
        <p14:creationId xmlns:p14="http://schemas.microsoft.com/office/powerpoint/2010/main" val="1870670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600">
                <a:solidFill>
                  <a:schemeClr val="tx1"/>
                </a:solidFill>
                <a:latin typeface="Times New Roman" panose="02020603050405020304" pitchFamily="18" charset="0"/>
                <a:ea typeface="MS PGothic" panose="020B0600070205080204" pitchFamily="34" charset="-128"/>
              </a:defRPr>
            </a:lvl1pPr>
            <a:lvl2pPr marL="784069" indent="-301565">
              <a:defRPr sz="2600">
                <a:solidFill>
                  <a:schemeClr val="tx1"/>
                </a:solidFill>
                <a:latin typeface="Times New Roman" panose="02020603050405020304" pitchFamily="18" charset="0"/>
                <a:ea typeface="MS PGothic" panose="020B0600070205080204" pitchFamily="34" charset="-128"/>
              </a:defRPr>
            </a:lvl2pPr>
            <a:lvl3pPr marL="1206260" indent="-241252">
              <a:defRPr sz="2600">
                <a:solidFill>
                  <a:schemeClr val="tx1"/>
                </a:solidFill>
                <a:latin typeface="Times New Roman" panose="02020603050405020304" pitchFamily="18" charset="0"/>
                <a:ea typeface="MS PGothic" panose="020B0600070205080204" pitchFamily="34" charset="-128"/>
              </a:defRPr>
            </a:lvl3pPr>
            <a:lvl4pPr marL="1688763" indent="-241252">
              <a:defRPr sz="2600">
                <a:solidFill>
                  <a:schemeClr val="tx1"/>
                </a:solidFill>
                <a:latin typeface="Times New Roman" panose="02020603050405020304" pitchFamily="18" charset="0"/>
                <a:ea typeface="MS PGothic" panose="020B0600070205080204" pitchFamily="34" charset="-128"/>
              </a:defRPr>
            </a:lvl4pPr>
            <a:lvl5pPr marL="2171267" indent="-241252">
              <a:defRPr sz="2600">
                <a:solidFill>
                  <a:schemeClr val="tx1"/>
                </a:solidFill>
                <a:latin typeface="Times New Roman" panose="02020603050405020304" pitchFamily="18" charset="0"/>
                <a:ea typeface="MS PGothic" panose="020B0600070205080204" pitchFamily="34" charset="-128"/>
              </a:defRPr>
            </a:lvl5pPr>
            <a:lvl6pPr marL="2653772"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6pPr>
            <a:lvl7pPr marL="3136275"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7pPr>
            <a:lvl8pPr marL="3618779"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8pPr>
            <a:lvl9pPr marL="4101283" indent="-241252" algn="ctr" eaLnBrk="0" fontAlgn="base" hangingPunct="0">
              <a:spcBef>
                <a:spcPct val="0"/>
              </a:spcBef>
              <a:spcAft>
                <a:spcPct val="0"/>
              </a:spcAft>
              <a:defRPr sz="2600">
                <a:solidFill>
                  <a:schemeClr val="tx1"/>
                </a:solidFill>
                <a:latin typeface="Times New Roman" panose="02020603050405020304" pitchFamily="18" charset="0"/>
                <a:ea typeface="MS PGothic" panose="020B0600070205080204" pitchFamily="34" charset="-128"/>
              </a:defRPr>
            </a:lvl9pPr>
          </a:lstStyle>
          <a:p>
            <a:fld id="{AFABF0EA-B712-4C70-90BB-1ADC54F48CE8}" type="slidenum">
              <a:rPr lang="en-GB" altLang="en-US" sz="1200">
                <a:solidFill>
                  <a:srgbClr val="FFFFFF"/>
                </a:solidFill>
                <a:latin typeface="Comic Sans MS" panose="030F0702030302020204" pitchFamily="66" charset="0"/>
              </a:rPr>
              <a:pPr/>
              <a:t>4</a:t>
            </a:fld>
            <a:endParaRPr lang="en-GB" altLang="en-US" sz="1200">
              <a:solidFill>
                <a:srgbClr val="FFFFFF"/>
              </a:solidFill>
              <a:latin typeface="Comic Sans MS" panose="030F0702030302020204" pitchFamily="66"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p:spPr>
        <p:txBody>
          <a:bodyPr/>
          <a:lstStyle/>
          <a:p>
            <a:r>
              <a:rPr lang="en-US" altLang="en-US" dirty="0" err="1" smtClean="0">
                <a:latin typeface="Times New Roman" panose="02020603050405020304" pitchFamily="18" charset="0"/>
              </a:rPr>
              <a:t>નકામી</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પ્રવ્રૂત્તિઓ</a:t>
            </a:r>
            <a:r>
              <a:rPr lang="en-US" altLang="en-US" baseline="0" dirty="0" smtClean="0">
                <a:latin typeface="Times New Roman" panose="02020603050405020304" pitchFamily="18" charset="0"/>
              </a:rPr>
              <a:t>  - </a:t>
            </a:r>
            <a:r>
              <a:rPr lang="en-US" altLang="en-US" baseline="0" dirty="0" err="1" smtClean="0">
                <a:latin typeface="Times New Roman" panose="02020603050405020304" pitchFamily="18" charset="0"/>
              </a:rPr>
              <a:t>વ્યર્થ</a:t>
            </a:r>
            <a:r>
              <a:rPr lang="en-US" altLang="en-US" baseline="0" dirty="0" smtClean="0">
                <a:latin typeface="Times New Roman" panose="02020603050405020304" pitchFamily="18" charset="0"/>
              </a:rPr>
              <a:t> </a:t>
            </a:r>
            <a:r>
              <a:rPr lang="en-US" altLang="en-US" baseline="0" dirty="0" err="1" smtClean="0">
                <a:latin typeface="Times New Roman" panose="02020603050405020304" pitchFamily="18" charset="0"/>
              </a:rPr>
              <a:t>બાબતો</a:t>
            </a:r>
            <a:r>
              <a:rPr lang="en-US" altLang="en-US" baseline="0" dirty="0" smtClean="0">
                <a:latin typeface="Times New Roman" panose="02020603050405020304" pitchFamily="18" charset="0"/>
              </a:rPr>
              <a:t> </a:t>
            </a: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858157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40</a:t>
            </a:fld>
            <a:endParaRPr lang="en-US" altLang="en-US"/>
          </a:p>
        </p:txBody>
      </p:sp>
    </p:spTree>
    <p:extLst>
      <p:ext uri="{BB962C8B-B14F-4D97-AF65-F5344CB8AC3E}">
        <p14:creationId xmlns:p14="http://schemas.microsoft.com/office/powerpoint/2010/main" val="777993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41</a:t>
            </a:fld>
            <a:endParaRPr lang="en-US" altLang="en-US"/>
          </a:p>
        </p:txBody>
      </p:sp>
    </p:spTree>
    <p:extLst>
      <p:ext uri="{BB962C8B-B14F-4D97-AF65-F5344CB8AC3E}">
        <p14:creationId xmlns:p14="http://schemas.microsoft.com/office/powerpoint/2010/main" val="3612460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42</a:t>
            </a:fld>
            <a:endParaRPr lang="en-US" altLang="en-US"/>
          </a:p>
        </p:txBody>
      </p:sp>
    </p:spTree>
    <p:extLst>
      <p:ext uri="{BB962C8B-B14F-4D97-AF65-F5344CB8AC3E}">
        <p14:creationId xmlns:p14="http://schemas.microsoft.com/office/powerpoint/2010/main" val="948310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43</a:t>
            </a:fld>
            <a:endParaRPr lang="en-US" altLang="en-US"/>
          </a:p>
        </p:txBody>
      </p:sp>
    </p:spTree>
    <p:extLst>
      <p:ext uri="{BB962C8B-B14F-4D97-AF65-F5344CB8AC3E}">
        <p14:creationId xmlns:p14="http://schemas.microsoft.com/office/powerpoint/2010/main" val="270309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WWJD: What Would Jesus Do</a:t>
            </a:r>
          </a:p>
          <a:p>
            <a:pPr eaLnBrk="1" hangingPunct="1">
              <a:spcBef>
                <a:spcPct val="0"/>
              </a:spcBef>
            </a:pPr>
            <a:r>
              <a:rPr lang="en-US" altLang="en-US" smtClean="0">
                <a:latin typeface="Times New Roman" panose="02020603050405020304" pitchFamily="18" charset="0"/>
              </a:rPr>
              <a:t>WWJT: What Would Jesus Think</a:t>
            </a:r>
          </a:p>
          <a:p>
            <a:pPr eaLnBrk="1" hangingPunct="1">
              <a:spcBef>
                <a:spcPct val="0"/>
              </a:spcBef>
            </a:pPr>
            <a:r>
              <a:rPr lang="en-US" altLang="en-US" smtClean="0">
                <a:latin typeface="Times New Roman" panose="02020603050405020304" pitchFamily="18" charset="0"/>
              </a:rPr>
              <a:t>WDJD: What Did Jesus Do</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BBB6207-1B5A-4B51-940A-7402F96198ED}" type="slidenum">
              <a:rPr lang="en-US" altLang="en-US">
                <a:solidFill>
                  <a:srgbClr val="000000"/>
                </a:solidFill>
                <a:latin typeface="Times New Roman" panose="02020603050405020304" pitchFamily="18" charset="0"/>
              </a:rPr>
              <a:pPr>
                <a:spcBef>
                  <a:spcPct val="0"/>
                </a:spcBef>
              </a:pPr>
              <a:t>44</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66004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420"/>
            <a:r>
              <a:rPr lang="en-US" dirty="0">
                <a:effectLst>
                  <a:glow rad="228600">
                    <a:schemeClr val="bg1">
                      <a:alpha val="40000"/>
                    </a:schemeClr>
                  </a:glow>
                </a:effectLst>
                <a:ea typeface="ＭＳ Ｐゴシック" pitchFamily="-105" charset="-128"/>
              </a:rPr>
              <a:t>૧લી </a:t>
            </a:r>
            <a:r>
              <a:rPr lang="en-US" dirty="0" err="1">
                <a:effectLst>
                  <a:glow rad="228600">
                    <a:schemeClr val="bg1">
                      <a:alpha val="40000"/>
                    </a:schemeClr>
                  </a:glow>
                </a:effectLst>
                <a:ea typeface="ＭＳ Ｐゴシック" pitchFamily="-105" charset="-128"/>
              </a:rPr>
              <a:t>બાબત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હતી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કે</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પાઊલે</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ખ્રિસ્તનું</a:t>
            </a:r>
            <a:r>
              <a:rPr lang="en-US" dirty="0">
                <a:effectLst>
                  <a:glow rad="228600">
                    <a:schemeClr val="bg1">
                      <a:alpha val="40000"/>
                    </a:schemeClr>
                  </a:glow>
                </a:effectLst>
                <a:ea typeface="ＭＳ Ｐゴシック" pitchFamily="-105" charset="-128"/>
              </a:rPr>
              <a:t> </a:t>
            </a:r>
            <a:r>
              <a:rPr lang="en-US" u="sng" dirty="0" err="1">
                <a:solidFill>
                  <a:srgbClr val="FFFF00"/>
                </a:solidFill>
                <a:effectLst>
                  <a:glow rad="228600">
                    <a:schemeClr val="bg1">
                      <a:alpha val="40000"/>
                    </a:schemeClr>
                  </a:glow>
                </a:effectLst>
                <a:ea typeface="ＭＳ Ｐゴシック" pitchFamily="-105" charset="-128"/>
              </a:rPr>
              <a:t>વલણ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અપનાવીને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જેલમાં</a:t>
            </a:r>
            <a:r>
              <a:rPr lang="en-US" dirty="0">
                <a:effectLst>
                  <a:glow rad="228600">
                    <a:schemeClr val="bg1">
                      <a:alpha val="40000"/>
                    </a:schemeClr>
                  </a:glow>
                </a:effectLst>
                <a:ea typeface="ＭＳ Ｐゴシック" pitchFamily="-105" charset="-128"/>
              </a:rPr>
              <a:t> </a:t>
            </a:r>
            <a:r>
              <a:rPr lang="en-US" u="sng" dirty="0" err="1">
                <a:solidFill>
                  <a:srgbClr val="FFFF00"/>
                </a:solidFill>
                <a:effectLst>
                  <a:glow rad="228600">
                    <a:schemeClr val="bg1">
                      <a:alpha val="40000"/>
                    </a:schemeClr>
                  </a:glow>
                </a:effectLst>
                <a:ea typeface="ＭＳ Ｐゴシック" pitchFamily="-105" charset="-128"/>
              </a:rPr>
              <a:t>આનંદ</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દર્શ્યાવ્યો</a:t>
            </a:r>
            <a:r>
              <a:rPr lang="en-US" dirty="0">
                <a:effectLst>
                  <a:glow rad="228600">
                    <a:schemeClr val="bg1">
                      <a:alpha val="40000"/>
                    </a:schemeClr>
                  </a:glow>
                </a:effectLst>
                <a:ea typeface="ＭＳ Ｐゴシック" pitchFamily="-105" charset="-128"/>
              </a:rPr>
              <a:t>. ૨જી </a:t>
            </a:r>
            <a:r>
              <a:rPr lang="en-US" dirty="0" err="1">
                <a:effectLst>
                  <a:glow rad="228600">
                    <a:schemeClr val="bg1">
                      <a:alpha val="40000"/>
                    </a:schemeClr>
                  </a:glow>
                </a:effectLst>
                <a:ea typeface="ＭＳ Ｐゴシック" pitchFamily="-105" charset="-128"/>
              </a:rPr>
              <a:t>બાબત</a:t>
            </a:r>
            <a:r>
              <a:rPr lang="en-US" dirty="0">
                <a:effectLst>
                  <a:glow rad="228600">
                    <a:schemeClr val="bg1">
                      <a:alpha val="40000"/>
                    </a:schemeClr>
                  </a:glow>
                </a:effectLst>
                <a:ea typeface="ＭＳ Ｐゴシック" pitchFamily="-105" charset="-128"/>
              </a:rPr>
              <a:t> એ  </a:t>
            </a:r>
            <a:r>
              <a:rPr lang="en-US" dirty="0" err="1">
                <a:effectLst>
                  <a:glow rad="228600">
                    <a:schemeClr val="bg1">
                      <a:alpha val="40000"/>
                    </a:schemeClr>
                  </a:glow>
                </a:effectLst>
                <a:ea typeface="ＭＳ Ｐゴシック" pitchFamily="-105" charset="-128"/>
              </a:rPr>
              <a:t>માસ્ટરનું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અનુસરણ</a:t>
            </a:r>
            <a:r>
              <a:rPr lang="en-US" dirty="0">
                <a:effectLst>
                  <a:glow rad="228600">
                    <a:schemeClr val="bg1">
                      <a:alpha val="40000"/>
                    </a:schemeClr>
                  </a:glow>
                </a:effectLst>
                <a:ea typeface="ＭＳ Ｐゴシック" pitchFamily="-105" charset="-128"/>
              </a:rPr>
              <a:t> -  </a:t>
            </a:r>
            <a:r>
              <a:rPr lang="en-US" dirty="0" err="1">
                <a:effectLst>
                  <a:glow rad="228600">
                    <a:schemeClr val="bg1">
                      <a:alpha val="40000"/>
                    </a:schemeClr>
                  </a:glow>
                </a:effectLst>
                <a:ea typeface="ＭＳ Ｐゴシック" pitchFamily="-105" charset="-128"/>
              </a:rPr>
              <a:t>આપણા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માસ્ટર</a:t>
            </a:r>
            <a:r>
              <a:rPr lang="en-US" dirty="0">
                <a:effectLst>
                  <a:glow rad="228600">
                    <a:schemeClr val="bg1">
                      <a:alpha val="40000"/>
                    </a:schemeClr>
                  </a:glow>
                </a:effectLst>
                <a:ea typeface="ＭＳ Ｐゴシック" pitchFamily="-105" charset="-128"/>
              </a:rPr>
              <a:t> એ </a:t>
            </a:r>
            <a:r>
              <a:rPr lang="en-US" dirty="0" err="1">
                <a:effectLst>
                  <a:glow rad="228600">
                    <a:schemeClr val="bg1">
                      <a:alpha val="40000"/>
                    </a:schemeClr>
                  </a:glow>
                </a:effectLst>
                <a:ea typeface="ＭＳ Ｐゴシック" pitchFamily="-105" charset="-128"/>
              </a:rPr>
              <a:t>પ્રભુ</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ઈશુનું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અનુસરણ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આપણને</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આનંદ</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સહીત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જીવવા</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માટે</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સક્ષમ</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કરે</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છે</a:t>
            </a:r>
            <a:r>
              <a:rPr lang="en-US" dirty="0">
                <a:effectLst>
                  <a:glow rad="228600">
                    <a:schemeClr val="bg1">
                      <a:alpha val="40000"/>
                    </a:schemeClr>
                  </a:glow>
                </a:effectLst>
                <a:ea typeface="ＭＳ Ｐゴシック" pitchFamily="-105" charset="-128"/>
              </a:rPr>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45</a:t>
            </a:fld>
            <a:endParaRPr lang="en-US" altLang="en-US"/>
          </a:p>
        </p:txBody>
      </p:sp>
    </p:spTree>
    <p:extLst>
      <p:ext uri="{BB962C8B-B14F-4D97-AF65-F5344CB8AC3E}">
        <p14:creationId xmlns:p14="http://schemas.microsoft.com/office/powerpoint/2010/main" val="2392363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46</a:t>
            </a:fld>
            <a:endParaRPr lang="en-US" altLang="en-US"/>
          </a:p>
        </p:txBody>
      </p:sp>
    </p:spTree>
    <p:extLst>
      <p:ext uri="{BB962C8B-B14F-4D97-AF65-F5344CB8AC3E}">
        <p14:creationId xmlns:p14="http://schemas.microsoft.com/office/powerpoint/2010/main" val="2907140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47</a:t>
            </a:fld>
            <a:endParaRPr lang="en-US" altLang="en-US"/>
          </a:p>
        </p:txBody>
      </p:sp>
    </p:spTree>
    <p:extLst>
      <p:ext uri="{BB962C8B-B14F-4D97-AF65-F5344CB8AC3E}">
        <p14:creationId xmlns:p14="http://schemas.microsoft.com/office/powerpoint/2010/main" val="3315966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DA0DC-882E-4F3D-897C-E8E5CC1C68CB}" type="slidenum">
              <a:rPr lang="en-US" altLang="en-US" smtClean="0"/>
              <a:pPr>
                <a:defRPr/>
              </a:pPr>
              <a:t>48</a:t>
            </a:fld>
            <a:endParaRPr lang="en-US" altLang="en-US"/>
          </a:p>
        </p:txBody>
      </p:sp>
    </p:spTree>
    <p:extLst>
      <p:ext uri="{BB962C8B-B14F-4D97-AF65-F5344CB8AC3E}">
        <p14:creationId xmlns:p14="http://schemas.microsoft.com/office/powerpoint/2010/main" val="245682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Sermons (ns)</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7E20D18-11E1-43A4-A9E3-A04831D420FC}" type="slidenum">
              <a:rPr lang="en-US" altLang="en-US">
                <a:solidFill>
                  <a:srgbClr val="000000"/>
                </a:solidFill>
                <a:latin typeface="Times New Roman" panose="02020603050405020304" pitchFamily="18" charset="0"/>
              </a:rPr>
              <a:pPr>
                <a:spcBef>
                  <a:spcPct val="0"/>
                </a:spcBef>
              </a:pPr>
              <a:t>5</a:t>
            </a:fld>
            <a:endParaRPr lang="en-US" altLang="en-US">
              <a:solidFill>
                <a:srgbClr val="000000"/>
              </a:solidFill>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23114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468051">
              <a:spcBef>
                <a:spcPct val="30000"/>
              </a:spcBef>
              <a:defRPr sz="1200">
                <a:solidFill>
                  <a:schemeClr val="tx1"/>
                </a:solidFill>
                <a:latin typeface="Calibri" panose="020F0502020204030204" pitchFamily="34" charset="0"/>
                <a:ea typeface="MS PGothic" panose="020B0600070205080204" pitchFamily="34" charset="-128"/>
              </a:defRPr>
            </a:lvl1pPr>
            <a:lvl2pPr marL="763233" indent="-293551" defTabSz="468051">
              <a:spcBef>
                <a:spcPct val="30000"/>
              </a:spcBef>
              <a:defRPr sz="1200">
                <a:solidFill>
                  <a:schemeClr val="tx1"/>
                </a:solidFill>
                <a:latin typeface="Calibri" panose="020F0502020204030204" pitchFamily="34" charset="0"/>
                <a:ea typeface="MS PGothic" panose="020B0600070205080204" pitchFamily="34" charset="-128"/>
              </a:defRPr>
            </a:lvl2pPr>
            <a:lvl3pPr marL="1174204" indent="-234841" defTabSz="468051">
              <a:spcBef>
                <a:spcPct val="30000"/>
              </a:spcBef>
              <a:defRPr sz="1200">
                <a:solidFill>
                  <a:schemeClr val="tx1"/>
                </a:solidFill>
                <a:latin typeface="Calibri" panose="020F0502020204030204" pitchFamily="34" charset="0"/>
                <a:ea typeface="MS PGothic" panose="020B0600070205080204" pitchFamily="34" charset="-128"/>
              </a:defRPr>
            </a:lvl3pPr>
            <a:lvl4pPr marL="1643885" indent="-234841" defTabSz="468051">
              <a:spcBef>
                <a:spcPct val="30000"/>
              </a:spcBef>
              <a:defRPr sz="1200">
                <a:solidFill>
                  <a:schemeClr val="tx1"/>
                </a:solidFill>
                <a:latin typeface="Calibri" panose="020F0502020204030204" pitchFamily="34" charset="0"/>
                <a:ea typeface="MS PGothic" panose="020B0600070205080204" pitchFamily="34" charset="-128"/>
              </a:defRPr>
            </a:lvl4pPr>
            <a:lvl5pPr marL="2113567" indent="-234841" defTabSz="468051">
              <a:spcBef>
                <a:spcPct val="30000"/>
              </a:spcBef>
              <a:defRPr sz="1200">
                <a:solidFill>
                  <a:schemeClr val="tx1"/>
                </a:solidFill>
                <a:latin typeface="Calibri" panose="020F0502020204030204" pitchFamily="34" charset="0"/>
                <a:ea typeface="MS PGothic" panose="020B0600070205080204" pitchFamily="34" charset="-128"/>
              </a:defRPr>
            </a:lvl5pPr>
            <a:lvl6pPr marL="2583249"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52930"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22612"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2293" indent="-234841" defTabSz="468051"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25EBE8-4991-4BA0-A8ED-C56CEDA07E41}" type="slidenum">
              <a:rPr lang="en-US" altLang="en-US">
                <a:solidFill>
                  <a:srgbClr val="000000"/>
                </a:solidFill>
                <a:latin typeface="Times New Roman" panose="02020603050405020304" pitchFamily="18" charset="0"/>
              </a:rPr>
              <a:pPr>
                <a:spcBef>
                  <a:spcPct val="0"/>
                </a:spcBef>
              </a:pPr>
              <a:t>6</a:t>
            </a:fld>
            <a:endParaRPr lang="en-US" altLang="en-US">
              <a:solidFill>
                <a:srgbClr val="000000"/>
              </a:solidFill>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New Roman" panose="02020603050405020304" pitchFamily="18" charset="0"/>
              </a:rPr>
              <a:t>Get feedback from everyone and add up to these 10 issues.</a:t>
            </a:r>
          </a:p>
        </p:txBody>
      </p:sp>
    </p:spTree>
    <p:extLst>
      <p:ext uri="{BB962C8B-B14F-4D97-AF65-F5344CB8AC3E}">
        <p14:creationId xmlns:p14="http://schemas.microsoft.com/office/powerpoint/2010/main" val="44972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nSpc>
                <a:spcPct val="93000"/>
              </a:lnSpc>
              <a:spcBef>
                <a:spcPct val="0"/>
              </a:spcBef>
              <a:buClr>
                <a:srgbClr val="000000"/>
              </a:buClr>
              <a:buFont typeface="Times New Roman" panose="02020603050405020304" pitchFamily="18" charset="0"/>
              <a:buNone/>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33795" name="Text Box 2"/>
          <p:cNvSpPr>
            <a:spLocks noGrp="1" noChangeArrowheads="1"/>
          </p:cNvSpPr>
          <p:nvPr>
            <p:ph type="body"/>
          </p:nvPr>
        </p:nvSpPr>
        <p:spPr bwMode="auto">
          <a:xfrm>
            <a:off x="943611" y="4447462"/>
            <a:ext cx="5189855" cy="42150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normAutofit fontScale="85000" lnSpcReduction="10000"/>
          </a:bodyPr>
          <a:lstStyle/>
          <a:p>
            <a:pPr>
              <a:spcBef>
                <a:spcPct val="0"/>
              </a:spcBef>
              <a:defRPr/>
            </a:pPr>
            <a:r>
              <a:rPr lang="en-US" altLang="en-US" b="1" dirty="0" smtClean="0">
                <a:latin typeface="Times" panose="02020603050405020304" pitchFamily="18" charset="0"/>
              </a:rPr>
              <a:t>With these ideas in mind…and with Study Help #24…let</a:t>
            </a:r>
            <a:r>
              <a:rPr lang="fr-FR" altLang="en-US" b="1" dirty="0" smtClean="0">
                <a:latin typeface="Times" panose="02020603050405020304" pitchFamily="18" charset="0"/>
              </a:rPr>
              <a:t>'</a:t>
            </a:r>
            <a:r>
              <a:rPr lang="en-US" altLang="en-US" b="1" dirty="0" smtClean="0">
                <a:latin typeface="Times" panose="02020603050405020304" pitchFamily="18" charset="0"/>
              </a:rPr>
              <a:t>s go with Paul on his JOURNEYS AT A GLANCE.  First…the main locations of the dramatic action facing Paul and his little party…</a:t>
            </a:r>
          </a:p>
          <a:p>
            <a:pPr>
              <a:spcBef>
                <a:spcPct val="0"/>
              </a:spcBef>
              <a:defRPr/>
            </a:pPr>
            <a:r>
              <a:rPr lang="en-US" altLang="en-US" b="1" dirty="0" smtClean="0">
                <a:latin typeface="Times" panose="02020603050405020304" pitchFamily="18" charset="0"/>
              </a:rPr>
              <a:t>////	Here is Jerusalem…</a:t>
            </a:r>
          </a:p>
          <a:p>
            <a:pPr>
              <a:spcBef>
                <a:spcPct val="0"/>
              </a:spcBef>
              <a:defRPr/>
            </a:pPr>
            <a:r>
              <a:rPr lang="en-US" altLang="en-US" b="1" dirty="0" smtClean="0">
                <a:latin typeface="Times" panose="02020603050405020304" pitchFamily="18" charset="0"/>
              </a:rPr>
              <a:t>////	SYRIAN Antioch…</a:t>
            </a:r>
          </a:p>
          <a:p>
            <a:pPr>
              <a:spcBef>
                <a:spcPct val="0"/>
              </a:spcBef>
              <a:defRPr/>
            </a:pPr>
            <a:r>
              <a:rPr lang="en-US" altLang="en-US" b="1" dirty="0" smtClean="0">
                <a:latin typeface="Times" panose="02020603050405020304" pitchFamily="18" charset="0"/>
              </a:rPr>
              <a:t>////	PISIDIAN Antioch…(there were many ancient </a:t>
            </a:r>
            <a:r>
              <a:rPr lang="en-US" altLang="en-US" b="1" dirty="0" err="1" smtClean="0">
                <a:latin typeface="Times" panose="02020603050405020304" pitchFamily="18" charset="0"/>
              </a:rPr>
              <a:t>Antiochs</a:t>
            </a:r>
            <a:r>
              <a:rPr lang="en-US" altLang="en-US" b="1" dirty="0" smtClean="0">
                <a:latin typeface="Times" panose="02020603050405020304" pitchFamily="18" charset="0"/>
              </a:rPr>
              <a:t>!)…</a:t>
            </a:r>
          </a:p>
          <a:p>
            <a:pPr>
              <a:spcBef>
                <a:spcPct val="0"/>
              </a:spcBef>
              <a:defRPr/>
            </a:pPr>
            <a:r>
              <a:rPr lang="en-US" altLang="en-US" b="1" dirty="0" smtClean="0">
                <a:latin typeface="Times" panose="02020603050405020304" pitchFamily="18" charset="0"/>
              </a:rPr>
              <a:t>////	Ephesus…</a:t>
            </a:r>
          </a:p>
          <a:p>
            <a:pPr>
              <a:spcBef>
                <a:spcPct val="0"/>
              </a:spcBef>
              <a:defRPr/>
            </a:pPr>
            <a:r>
              <a:rPr lang="en-US" altLang="en-US" b="1" dirty="0" smtClean="0">
                <a:latin typeface="Times" panose="02020603050405020304" pitchFamily="18" charset="0"/>
              </a:rPr>
              <a:t>////	Macedonia…(Remember Alexander</a:t>
            </a:r>
            <a:r>
              <a:rPr lang="fr-FR" altLang="en-US" b="1" dirty="0" smtClean="0">
                <a:latin typeface="Times" panose="02020603050405020304" pitchFamily="18" charset="0"/>
              </a:rPr>
              <a:t>'</a:t>
            </a:r>
            <a:r>
              <a:rPr lang="en-US" altLang="en-US" b="1" dirty="0" smtClean="0">
                <a:latin typeface="Times" panose="02020603050405020304" pitchFamily="18" charset="0"/>
              </a:rPr>
              <a:t>s birthplace?)…</a:t>
            </a:r>
          </a:p>
          <a:p>
            <a:pPr>
              <a:spcBef>
                <a:spcPct val="0"/>
              </a:spcBef>
              <a:defRPr/>
            </a:pPr>
            <a:r>
              <a:rPr lang="en-US" altLang="en-US" b="1" dirty="0" smtClean="0">
                <a:latin typeface="Times" panose="02020603050405020304" pitchFamily="18" charset="0"/>
              </a:rPr>
              <a:t>////	Athens…</a:t>
            </a:r>
          </a:p>
          <a:p>
            <a:pPr>
              <a:spcBef>
                <a:spcPct val="0"/>
              </a:spcBef>
              <a:defRPr/>
            </a:pPr>
            <a:r>
              <a:rPr lang="en-US" altLang="en-US" b="1" dirty="0" smtClean="0">
                <a:latin typeface="Times" panose="02020603050405020304" pitchFamily="18" charset="0"/>
              </a:rPr>
              <a:t>////	and the capital city of the world of his day…ROME, at the center of Empire.</a:t>
            </a:r>
          </a:p>
          <a:p>
            <a:pPr>
              <a:spcBef>
                <a:spcPct val="0"/>
              </a:spcBef>
              <a:defRPr/>
            </a:pPr>
            <a:r>
              <a:rPr lang="en-US" altLang="en-US" b="1" dirty="0" smtClean="0">
                <a:latin typeface="Times" panose="02020603050405020304" pitchFamily="18" charset="0"/>
              </a:rPr>
              <a:t>////	So…Trip #1: Call it the HOOK…or A LABORATORY on Study Help #24…</a:t>
            </a:r>
          </a:p>
          <a:p>
            <a:pPr>
              <a:spcBef>
                <a:spcPct val="0"/>
              </a:spcBef>
              <a:defRPr/>
            </a:pPr>
            <a:r>
              <a:rPr lang="en-US" altLang="en-US" b="1" dirty="0" smtClean="0">
                <a:latin typeface="Times" panose="02020603050405020304" pitchFamily="18" charset="0"/>
              </a:rPr>
              <a:t>////	Recounted in some detail in Acts 13 and 14. </a:t>
            </a:r>
          </a:p>
          <a:p>
            <a:pPr>
              <a:spcBef>
                <a:spcPct val="0"/>
              </a:spcBef>
              <a:defRPr/>
            </a:pPr>
            <a:r>
              <a:rPr lang="en-US" altLang="en-US" b="1" dirty="0" smtClean="0">
                <a:latin typeface="Times" panose="02020603050405020304" pitchFamily="18" charset="0"/>
              </a:rPr>
              <a:t>////	Here</a:t>
            </a:r>
            <a:r>
              <a:rPr lang="fr-FR" altLang="en-US" b="1" dirty="0" smtClean="0">
                <a:latin typeface="Times" panose="02020603050405020304" pitchFamily="18" charset="0"/>
              </a:rPr>
              <a:t>'</a:t>
            </a:r>
            <a:r>
              <a:rPr lang="en-US" altLang="en-US" b="1" dirty="0" smtClean="0">
                <a:latin typeface="Times" panose="02020603050405020304" pitchFamily="18" charset="0"/>
              </a:rPr>
              <a:t>s a Cyprian beach typical of those Paul and his party would have moved across. </a:t>
            </a:r>
          </a:p>
          <a:p>
            <a:pPr>
              <a:spcBef>
                <a:spcPct val="0"/>
              </a:spcBef>
              <a:defRPr/>
            </a:pPr>
            <a:r>
              <a:rPr lang="en-US" altLang="en-US" b="1" dirty="0" smtClean="0">
                <a:latin typeface="Times" panose="02020603050405020304" pitchFamily="18" charset="0"/>
              </a:rPr>
              <a:t>////	On your map trace out his route similar to A HOOK SHAPE that moves from SYRIAN ANTIOCH through the island of Cyprus and on into central Turkey.</a:t>
            </a:r>
          </a:p>
          <a:p>
            <a:pPr>
              <a:spcBef>
                <a:spcPct val="0"/>
              </a:spcBef>
              <a:defRPr/>
            </a:pPr>
            <a:r>
              <a:rPr lang="en-US" altLang="en-US" b="1" dirty="0" smtClean="0">
                <a:latin typeface="Times" panose="02020603050405020304" pitchFamily="18" charset="0"/>
              </a:rPr>
              <a:t>////	Significance of this trip:  IT WAS A LEARNING LABORATORY!  No one had done this before.  Along the way they were worshipped as </a:t>
            </a:r>
            <a:r>
              <a:rPr lang="en-US" altLang="en-US" b="1" u="sng" dirty="0" smtClean="0">
                <a:latin typeface="Times" panose="02020603050405020304" pitchFamily="18" charset="0"/>
              </a:rPr>
              <a:t>GODS</a:t>
            </a:r>
            <a:r>
              <a:rPr lang="en-US" altLang="en-US" b="1" dirty="0" smtClean="0">
                <a:latin typeface="Times" panose="02020603050405020304" pitchFamily="18" charset="0"/>
              </a:rPr>
              <a:t>…because the people had never seen anything like this…these strangers were going about working miracles.  But in spite of those good works, Paul was </a:t>
            </a:r>
            <a:r>
              <a:rPr lang="en-US" altLang="en-US" b="1" u="sng" dirty="0" smtClean="0">
                <a:latin typeface="Times" panose="02020603050405020304" pitchFamily="18" charset="0"/>
              </a:rPr>
              <a:t>STONED</a:t>
            </a:r>
            <a:r>
              <a:rPr lang="en-US" altLang="en-US" b="1" dirty="0" smtClean="0">
                <a:latin typeface="Times" panose="02020603050405020304" pitchFamily="18"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fr-FR" altLang="en-US" b="1" dirty="0" smtClean="0">
                <a:latin typeface="Times" panose="02020603050405020304" pitchFamily="18" charset="0"/>
              </a:rPr>
              <a:t>'</a:t>
            </a:r>
            <a:r>
              <a:rPr lang="en-US" altLang="en-US" b="1" dirty="0" smtClean="0">
                <a:latin typeface="Times" panose="02020603050405020304" pitchFamily="18" charset="0"/>
              </a:rPr>
              <a:t>s central Turkey…</a:t>
            </a:r>
          </a:p>
          <a:p>
            <a:pPr>
              <a:spcBef>
                <a:spcPct val="0"/>
              </a:spcBef>
              <a:defRPr/>
            </a:pPr>
            <a:r>
              <a:rPr lang="en-US" altLang="en-US" b="1" dirty="0" smtClean="0">
                <a:latin typeface="Times" panose="02020603050405020304" pitchFamily="18" charset="0"/>
              </a:rPr>
              <a:t>////	…then they turned around and returned to Syrian Antioch by the same route, there to report the results of their journey to the church.</a:t>
            </a:r>
          </a:p>
          <a:p>
            <a:pPr>
              <a:spcBef>
                <a:spcPct val="0"/>
              </a:spcBef>
              <a:defRPr/>
            </a:pPr>
            <a:r>
              <a:rPr lang="en-US" altLang="en-US" b="1" dirty="0" smtClean="0">
                <a:latin typeface="Times" panose="02020603050405020304" pitchFamily="18" charset="0"/>
              </a:rPr>
              <a:t>////	LENGTH OF THIS TRIP: PROBABLY ABOUT TWO YEARS</a:t>
            </a:r>
          </a:p>
          <a:p>
            <a:pPr>
              <a:spcBef>
                <a:spcPct val="0"/>
              </a:spcBef>
              <a:defRPr/>
            </a:pPr>
            <a:r>
              <a:rPr lang="en-US" altLang="en-US" b="1" dirty="0" smtClean="0">
                <a:latin typeface="Times" panose="02020603050405020304" pitchFamily="18" charset="0"/>
              </a:rPr>
              <a:t>IN THE LAST HALF OF THE A.D. 40s.</a:t>
            </a:r>
          </a:p>
        </p:txBody>
      </p:sp>
    </p:spTree>
    <p:extLst>
      <p:ext uri="{BB962C8B-B14F-4D97-AF65-F5344CB8AC3E}">
        <p14:creationId xmlns:p14="http://schemas.microsoft.com/office/powerpoint/2010/main" val="140285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nSpc>
                <a:spcPct val="93000"/>
              </a:lnSpc>
              <a:spcBef>
                <a:spcPct val="0"/>
              </a:spcBef>
              <a:buClr>
                <a:srgbClr val="000000"/>
              </a:buClr>
              <a:buFont typeface="Times New Roman" panose="02020603050405020304" pitchFamily="18" charset="0"/>
              <a:buNone/>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35843" name="Text Box 2"/>
          <p:cNvSpPr>
            <a:spLocks noGrp="1" noChangeArrowheads="1"/>
          </p:cNvSpPr>
          <p:nvPr>
            <p:ph type="body"/>
          </p:nvPr>
        </p:nvSpPr>
        <p:spPr bwMode="auto">
          <a:xfrm>
            <a:off x="943611" y="4447462"/>
            <a:ext cx="5189855" cy="4215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bodyPr>
          <a:lstStyle/>
          <a:p>
            <a:pPr>
              <a:spcBef>
                <a:spcPct val="0"/>
              </a:spcBef>
            </a:pPr>
            <a:r>
              <a:rPr lang="en-US" altLang="en-US" b="1" smtClean="0">
                <a:latin typeface="Times" panose="02020603050405020304" pitchFamily="18" charset="0"/>
              </a:rPr>
              <a:t>Paul apparently had little time to rest up.  </a:t>
            </a:r>
          </a:p>
          <a:p>
            <a:pPr>
              <a:spcBef>
                <a:spcPct val="0"/>
              </a:spcBef>
            </a:pPr>
            <a:r>
              <a:rPr lang="en-US" altLang="en-US" b="1" smtClean="0">
                <a:latin typeface="Times" panose="02020603050405020304" pitchFamily="18" charset="0"/>
              </a:rPr>
              <a:t>////	In about A.D. 49 he made that special SHORT trip between the BIG TRIPS #1 and #2…for the famous JERUSALEM COUNCIL.</a:t>
            </a:r>
          </a:p>
          <a:p>
            <a:pPr>
              <a:spcBef>
                <a:spcPct val="0"/>
              </a:spcBef>
            </a:pPr>
            <a:r>
              <a:rPr lang="en-US" altLang="en-US" b="1" smtClean="0">
                <a:latin typeface="Times" panose="02020603050405020304" pitchFamily="18" charset="0"/>
              </a:rPr>
              <a:t>This was a 500-mile journey from Syrian Antioch, south to the city of the mother church…to Jerusalem.  </a:t>
            </a:r>
          </a:p>
          <a:p>
            <a:pPr>
              <a:spcBef>
                <a:spcPct val="0"/>
              </a:spcBef>
            </a:pPr>
            <a:r>
              <a:rPr lang="en-US" altLang="en-US" b="1" smtClean="0">
                <a:latin typeface="Times" panose="02020603050405020304" pitchFamily="18" charset="0"/>
              </a:rPr>
              <a:t>////	The issue here –– told to us in Acts 15 –– was the simple question: </a:t>
            </a:r>
          </a:p>
          <a:p>
            <a:pPr>
              <a:spcBef>
                <a:spcPct val="0"/>
              </a:spcBef>
            </a:pPr>
            <a:r>
              <a:rPr lang="en-US" altLang="en-US" b="1" smtClean="0">
                <a:latin typeface="Times" panose="02020603050405020304" pitchFamily="18" charset="0"/>
              </a:rPr>
              <a:t>“Must a Gentile become a Jew, and accept his laws and ceremonies, before he can become a Christian?” It must have been a heated argument!</a:t>
            </a:r>
          </a:p>
          <a:p>
            <a:pPr>
              <a:spcBef>
                <a:spcPct val="0"/>
              </a:spcBef>
            </a:pPr>
            <a:r>
              <a:rPr lang="en-US" altLang="en-US" b="1" smtClean="0">
                <a:latin typeface="Times" panose="02020603050405020304" pitchFamily="18" charset="0"/>
              </a:rPr>
              <a:t>////	Finally the issue was permanently settled: one becomes a Christian through </a:t>
            </a:r>
            <a:r>
              <a:rPr lang="en-US" altLang="en-US" b="1" u="sng" smtClean="0">
                <a:latin typeface="Times" panose="02020603050405020304" pitchFamily="18" charset="0"/>
              </a:rPr>
              <a:t>GRACE</a:t>
            </a:r>
            <a:r>
              <a:rPr lang="en-US" altLang="en-US" b="1" smtClean="0">
                <a:latin typeface="Times" panose="02020603050405020304" pitchFamily="18" charset="0"/>
              </a:rPr>
              <a:t>…not </a:t>
            </a:r>
            <a:r>
              <a:rPr lang="en-US" altLang="en-US" b="1" u="sng" smtClean="0">
                <a:latin typeface="Times" panose="02020603050405020304" pitchFamily="18" charset="0"/>
              </a:rPr>
              <a:t>LAW</a:t>
            </a:r>
            <a:r>
              <a:rPr lang="en-US" altLang="en-US" b="1" smtClean="0">
                <a:latin typeface="Times" panose="02020603050405020304" pitchFamily="18" charset="0"/>
              </a:rPr>
              <a:t>.  However, if following the law makes one comfortable, fine.  Accepting Christ as Lord and Savior is a matter of belief and relinquishment –– that is the only requirement!   GRACE AND GRACE ONLY!</a:t>
            </a:r>
          </a:p>
          <a:p>
            <a:pPr>
              <a:spcBef>
                <a:spcPct val="0"/>
              </a:spcBef>
            </a:pPr>
            <a:r>
              <a:rPr lang="en-US" altLang="en-US" b="1" smtClean="0">
                <a:latin typeface="Times" panose="02020603050405020304" pitchFamily="18"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239178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943611" y="468155"/>
            <a:ext cx="5189855" cy="3979307"/>
          </a:xfrm>
          <a:prstGeom prst="rect">
            <a:avLst/>
          </a:prstGeom>
          <a:solidFill>
            <a:srgbClr val="FFFFFF"/>
          </a:solidFill>
          <a:ln w="9525">
            <a:solidFill>
              <a:srgbClr val="000000"/>
            </a:solidFill>
            <a:miter lim="800000"/>
            <a:headEnd/>
            <a:tailEnd/>
          </a:ln>
        </p:spPr>
        <p:txBody>
          <a:bodyPr wrap="none" lIns="93936" tIns="46968" rIns="93936" bIns="46968" anchor="ctr"/>
          <a:lstStyle>
            <a:lvl1pPr defTabSz="452438">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452438">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452438">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452438">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452438">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243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endParaRPr lang="en-US" altLang="en-US" sz="2600">
              <a:solidFill>
                <a:srgbClr val="FFFFFF"/>
              </a:solidFill>
              <a:latin typeface="Times New Roman" panose="02020603050405020304" pitchFamily="18" charset="0"/>
              <a:ea typeface="MS Gothic" panose="020B0609070205080204" pitchFamily="49" charset="-128"/>
            </a:endParaRPr>
          </a:p>
        </p:txBody>
      </p:sp>
      <p:sp>
        <p:nvSpPr>
          <p:cNvPr id="37891" name="Text Box 2"/>
          <p:cNvSpPr>
            <a:spLocks noGrp="1" noChangeArrowheads="1"/>
          </p:cNvSpPr>
          <p:nvPr>
            <p:ph type="body"/>
          </p:nvPr>
        </p:nvSpPr>
        <p:spPr bwMode="auto">
          <a:xfrm>
            <a:off x="943611" y="4447462"/>
            <a:ext cx="5189855" cy="4215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 anchorCtr="0" compatLnSpc="1">
            <a:prstTxWarp prst="textNoShape">
              <a:avLst/>
            </a:prstTxWarp>
          </a:bodyPr>
          <a:lstStyle/>
          <a:p>
            <a:pPr>
              <a:spcBef>
                <a:spcPct val="0"/>
              </a:spcBef>
            </a:pPr>
            <a:r>
              <a:rPr lang="en-US" altLang="en-US" b="1" smtClean="0">
                <a:latin typeface="Times" panose="02020603050405020304" pitchFamily="18" charset="0"/>
              </a:rPr>
              <a:t>Paul then began to prepare for extended missionary trips.  </a:t>
            </a:r>
          </a:p>
          <a:p>
            <a:pPr>
              <a:spcBef>
                <a:spcPct val="0"/>
              </a:spcBef>
            </a:pPr>
            <a:r>
              <a:rPr lang="en-US" altLang="en-US" b="1" smtClean="0">
                <a:latin typeface="Times" panose="02020603050405020304" pitchFamily="18" charset="0"/>
              </a:rPr>
              <a:t>////	Trip #2…THE EUROPEAN THRUST…is recalled in detail in Acts 15 through 18. </a:t>
            </a:r>
          </a:p>
          <a:p>
            <a:pPr>
              <a:spcBef>
                <a:spcPct val="0"/>
              </a:spcBef>
            </a:pPr>
            <a:r>
              <a:rPr lang="en-US" altLang="en-US" b="1" smtClean="0">
                <a:latin typeface="Times" panose="02020603050405020304" pitchFamily="18" charset="0"/>
              </a:rPr>
              <a:t>////	This second journey began overland from Syrian Antioch…all the way into Greece…then returning by sea to make his report to the church in Jerusalem…then back home to Syrian Antioch.</a:t>
            </a:r>
          </a:p>
          <a:p>
            <a:pPr>
              <a:spcBef>
                <a:spcPct val="0"/>
              </a:spcBef>
            </a:pPr>
            <a:r>
              <a:rPr lang="en-US" altLang="en-US" b="1" smtClean="0">
                <a:latin typeface="Times" panose="02020603050405020304" pitchFamily="18" charset="0"/>
              </a:rPr>
              <a:t>////	There were church plants along the way… They met in synagogues every Sabbath…speaking either Greek –– thanks to Alexander the Great –– or Hebrew or Latin.  Paul spoke all those languages. This is the time of that famous call to “come over to </a:t>
            </a:r>
            <a:r>
              <a:rPr lang="en-US" altLang="en-US" b="1" u="sng" smtClean="0">
                <a:latin typeface="Times" panose="02020603050405020304" pitchFamily="18" charset="0"/>
              </a:rPr>
              <a:t>MACEDONIA</a:t>
            </a:r>
            <a:r>
              <a:rPr lang="en-US" altLang="en-US" b="1" smtClean="0">
                <a:latin typeface="Times" panose="02020603050405020304" pitchFamily="18" charset="0"/>
              </a:rPr>
              <a:t> and help us.”  And then he took up a lengthy residence in the wild, seaside town of </a:t>
            </a:r>
            <a:r>
              <a:rPr lang="en-US" altLang="en-US" b="1" u="sng" smtClean="0">
                <a:latin typeface="Times" panose="02020603050405020304" pitchFamily="18" charset="0"/>
              </a:rPr>
              <a:t>CORINTH</a:t>
            </a:r>
            <a:r>
              <a:rPr lang="en-US" altLang="en-US" b="1" smtClean="0">
                <a:latin typeface="Times" panose="02020603050405020304" pitchFamily="18" charset="0"/>
              </a:rPr>
              <a:t>, only a short  journey from Athens.</a:t>
            </a:r>
          </a:p>
          <a:p>
            <a:pPr>
              <a:spcBef>
                <a:spcPct val="0"/>
              </a:spcBef>
            </a:pPr>
            <a:r>
              <a:rPr lang="en-US" altLang="en-US" b="1" smtClean="0">
                <a:latin typeface="Times" panose="02020603050405020304" pitchFamily="18" charset="0"/>
              </a:rPr>
              <a:t>////	On this trip he debated with the Athenian philosophers on Mars Hill, recognizing their statue to “the unknown God.”  He built a sermon around that! </a:t>
            </a:r>
          </a:p>
          <a:p>
            <a:pPr>
              <a:spcBef>
                <a:spcPct val="0"/>
              </a:spcBef>
            </a:pPr>
            <a:r>
              <a:rPr lang="en-US" altLang="en-US" b="1" smtClean="0">
                <a:latin typeface="Times" panose="02020603050405020304" pitchFamily="18" charset="0"/>
              </a:rPr>
              <a:t>////	LENGTH OF THIS TRIP: ESTIMATED AT ABOUT TWO AND A HALF YEARS BETWEEN A.D. 49 AND 52.</a:t>
            </a:r>
          </a:p>
        </p:txBody>
      </p:sp>
    </p:spTree>
    <p:extLst>
      <p:ext uri="{BB962C8B-B14F-4D97-AF65-F5344CB8AC3E}">
        <p14:creationId xmlns:p14="http://schemas.microsoft.com/office/powerpoint/2010/main" val="1937411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9D2AB69-C5F0-4D8D-8FDA-510E2E1DBB7C}" type="slidenum">
              <a:rPr lang="en-US" altLang="en-US"/>
              <a:pPr>
                <a:defRPr/>
              </a:pPr>
              <a:t>‹#›</a:t>
            </a:fld>
            <a:endParaRPr lang="en-US" altLang="en-US"/>
          </a:p>
        </p:txBody>
      </p:sp>
    </p:spTree>
    <p:extLst>
      <p:ext uri="{BB962C8B-B14F-4D97-AF65-F5344CB8AC3E}">
        <p14:creationId xmlns:p14="http://schemas.microsoft.com/office/powerpoint/2010/main" val="266141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613" eaLnBrk="1" hangingPunct="1">
              <a:defRPr smtClean="0"/>
            </a:lvl1pPr>
          </a:lstStyle>
          <a:p>
            <a:pPr>
              <a:defRPr/>
            </a:pPr>
            <a:fld id="{E462E498-C264-4673-B0D3-9D1342780D20}" type="slidenum">
              <a:rPr lang="en-US" altLang="en-US"/>
              <a:pPr>
                <a:defRPr/>
              </a:pPr>
              <a:t>‹#›</a:t>
            </a:fld>
            <a:endParaRPr lang="en-US" altLang="en-US"/>
          </a:p>
        </p:txBody>
      </p:sp>
    </p:spTree>
    <p:extLst>
      <p:ext uri="{BB962C8B-B14F-4D97-AF65-F5344CB8AC3E}">
        <p14:creationId xmlns:p14="http://schemas.microsoft.com/office/powerpoint/2010/main" val="66341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613" eaLnBrk="1" hangingPunct="1">
              <a:defRPr smtClean="0"/>
            </a:lvl1pPr>
          </a:lstStyle>
          <a:p>
            <a:pPr>
              <a:defRPr/>
            </a:pPr>
            <a:fld id="{80EEAEE7-8965-48AD-95F0-9BFAE637BA60}" type="slidenum">
              <a:rPr lang="en-US" altLang="en-US"/>
              <a:pPr>
                <a:defRPr/>
              </a:pPr>
              <a:t>‹#›</a:t>
            </a:fld>
            <a:endParaRPr lang="en-US" altLang="en-US"/>
          </a:p>
        </p:txBody>
      </p:sp>
    </p:spTree>
    <p:extLst>
      <p:ext uri="{BB962C8B-B14F-4D97-AF65-F5344CB8AC3E}">
        <p14:creationId xmlns:p14="http://schemas.microsoft.com/office/powerpoint/2010/main" val="305340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613" eaLnBrk="1" hangingPunct="1">
              <a:defRPr smtClean="0"/>
            </a:lvl1pPr>
          </a:lstStyle>
          <a:p>
            <a:pPr>
              <a:defRPr/>
            </a:pPr>
            <a:fld id="{8001740C-A072-4396-8159-1D78C75454BA}" type="slidenum">
              <a:rPr lang="en-US" altLang="en-US"/>
              <a:pPr>
                <a:defRPr/>
              </a:pPr>
              <a:t>‹#›</a:t>
            </a:fld>
            <a:endParaRPr lang="en-US" altLang="en-US"/>
          </a:p>
        </p:txBody>
      </p:sp>
    </p:spTree>
    <p:extLst>
      <p:ext uri="{BB962C8B-B14F-4D97-AF65-F5344CB8AC3E}">
        <p14:creationId xmlns:p14="http://schemas.microsoft.com/office/powerpoint/2010/main" val="100027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613" eaLnBrk="1" hangingPunct="1">
              <a:defRPr smtClean="0"/>
            </a:lvl1pPr>
          </a:lstStyle>
          <a:p>
            <a:pPr>
              <a:defRPr/>
            </a:pPr>
            <a:fld id="{723CED5C-7159-4BD1-A7FF-C2BF7BFDF514}" type="slidenum">
              <a:rPr lang="en-US" altLang="en-US"/>
              <a:pPr>
                <a:defRPr/>
              </a:pPr>
              <a:t>‹#›</a:t>
            </a:fld>
            <a:endParaRPr lang="en-US" altLang="en-US"/>
          </a:p>
        </p:txBody>
      </p:sp>
    </p:spTree>
    <p:extLst>
      <p:ext uri="{BB962C8B-B14F-4D97-AF65-F5344CB8AC3E}">
        <p14:creationId xmlns:p14="http://schemas.microsoft.com/office/powerpoint/2010/main" val="223968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613" eaLnBrk="1" hangingPunct="1">
              <a:defRPr smtClean="0"/>
            </a:lvl1pPr>
          </a:lstStyle>
          <a:p>
            <a:pPr>
              <a:defRPr/>
            </a:pPr>
            <a:fld id="{6AA624A1-0925-4A05-80BD-46E8A0E18D60}" type="slidenum">
              <a:rPr lang="en-US" altLang="en-US"/>
              <a:pPr>
                <a:defRPr/>
              </a:pPr>
              <a:t>‹#›</a:t>
            </a:fld>
            <a:endParaRPr lang="en-US" altLang="en-US"/>
          </a:p>
        </p:txBody>
      </p:sp>
    </p:spTree>
    <p:extLst>
      <p:ext uri="{BB962C8B-B14F-4D97-AF65-F5344CB8AC3E}">
        <p14:creationId xmlns:p14="http://schemas.microsoft.com/office/powerpoint/2010/main" val="94526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613" eaLnBrk="1" hangingPunct="1">
              <a:defRPr smtClean="0"/>
            </a:lvl1pPr>
          </a:lstStyle>
          <a:p>
            <a:pPr>
              <a:defRPr/>
            </a:pPr>
            <a:fld id="{2D856344-3C54-4364-A2F7-EACEAB750CC4}" type="slidenum">
              <a:rPr lang="en-US" altLang="en-US"/>
              <a:pPr>
                <a:defRPr/>
              </a:pPr>
              <a:t>‹#›</a:t>
            </a:fld>
            <a:endParaRPr lang="en-US" altLang="en-US"/>
          </a:p>
        </p:txBody>
      </p:sp>
    </p:spTree>
    <p:extLst>
      <p:ext uri="{BB962C8B-B14F-4D97-AF65-F5344CB8AC3E}">
        <p14:creationId xmlns:p14="http://schemas.microsoft.com/office/powerpoint/2010/main" val="3461392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613" eaLnBrk="1" hangingPunct="1">
              <a:defRPr smtClean="0"/>
            </a:lvl1pPr>
          </a:lstStyle>
          <a:p>
            <a:pPr>
              <a:defRPr/>
            </a:pPr>
            <a:fld id="{A8EE7723-CDA8-4AEB-9CD0-3866CFEFBBB6}" type="slidenum">
              <a:rPr lang="en-US" altLang="en-US"/>
              <a:pPr>
                <a:defRPr/>
              </a:pPr>
              <a:t>‹#›</a:t>
            </a:fld>
            <a:endParaRPr lang="en-US" altLang="en-US"/>
          </a:p>
        </p:txBody>
      </p:sp>
    </p:spTree>
    <p:extLst>
      <p:ext uri="{BB962C8B-B14F-4D97-AF65-F5344CB8AC3E}">
        <p14:creationId xmlns:p14="http://schemas.microsoft.com/office/powerpoint/2010/main" val="8962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613" eaLnBrk="1" hangingPunct="1">
              <a:defRPr smtClean="0"/>
            </a:lvl1pPr>
          </a:lstStyle>
          <a:p>
            <a:pPr>
              <a:defRPr/>
            </a:pPr>
            <a:fld id="{BCD669D0-9984-4208-90AD-BF6153845423}" type="slidenum">
              <a:rPr lang="en-US" altLang="en-US"/>
              <a:pPr>
                <a:defRPr/>
              </a:pPr>
              <a:t>‹#›</a:t>
            </a:fld>
            <a:endParaRPr lang="en-US" altLang="en-US"/>
          </a:p>
        </p:txBody>
      </p:sp>
    </p:spTree>
    <p:extLst>
      <p:ext uri="{BB962C8B-B14F-4D97-AF65-F5344CB8AC3E}">
        <p14:creationId xmlns:p14="http://schemas.microsoft.com/office/powerpoint/2010/main" val="105730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613" eaLnBrk="1" hangingPunct="1">
              <a:defRPr smtClean="0"/>
            </a:lvl1pPr>
          </a:lstStyle>
          <a:p>
            <a:pPr>
              <a:defRPr/>
            </a:pPr>
            <a:fld id="{90A3BB69-9E46-42CA-8809-EC8120C19958}" type="slidenum">
              <a:rPr lang="en-US" altLang="en-US"/>
              <a:pPr>
                <a:defRPr/>
              </a:pPr>
              <a:t>‹#›</a:t>
            </a:fld>
            <a:endParaRPr lang="en-US" altLang="en-US"/>
          </a:p>
        </p:txBody>
      </p:sp>
    </p:spTree>
    <p:extLst>
      <p:ext uri="{BB962C8B-B14F-4D97-AF65-F5344CB8AC3E}">
        <p14:creationId xmlns:p14="http://schemas.microsoft.com/office/powerpoint/2010/main" val="4124173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5613" eaLnBrk="1" hangingPunct="1">
              <a:defRPr smtClean="0"/>
            </a:lvl1pPr>
          </a:lstStyle>
          <a:p>
            <a:pPr>
              <a:defRPr/>
            </a:pPr>
            <a:fld id="{B9945F0F-8E7B-4317-93F8-FDD12D9052C2}" type="slidenum">
              <a:rPr lang="en-US" altLang="en-US"/>
              <a:pPr>
                <a:defRPr/>
              </a:pPr>
              <a:t>‹#›</a:t>
            </a:fld>
            <a:endParaRPr lang="en-US" altLang="en-US"/>
          </a:p>
        </p:txBody>
      </p:sp>
    </p:spTree>
    <p:extLst>
      <p:ext uri="{BB962C8B-B14F-4D97-AF65-F5344CB8AC3E}">
        <p14:creationId xmlns:p14="http://schemas.microsoft.com/office/powerpoint/2010/main" val="334602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C933292-0227-44B3-8375-1C8C9EF3EE5B}" type="slidenum">
              <a:rPr lang="en-US" altLang="en-US"/>
              <a:pPr/>
              <a:t>‹#›</a:t>
            </a:fld>
            <a:endParaRPr lang="en-US" altLang="en-US"/>
          </a:p>
        </p:txBody>
      </p:sp>
    </p:spTree>
    <p:extLst>
      <p:ext uri="{BB962C8B-B14F-4D97-AF65-F5344CB8AC3E}">
        <p14:creationId xmlns:p14="http://schemas.microsoft.com/office/powerpoint/2010/main" val="204268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5" y="2130522"/>
            <a:ext cx="7772977" cy="1469371"/>
          </a:xfrm>
          <a:prstGeom prst="rect">
            <a:avLst/>
          </a:prstGeom>
        </p:spPr>
        <p:txBody>
          <a:bodyPr vert="horz" lIns="82030" tIns="41015" rIns="82030" bIns="41015"/>
          <a:lstStyle/>
          <a:p>
            <a:r>
              <a:rPr lang="en-US" smtClean="0"/>
              <a:t>Click to edit Master title style</a:t>
            </a:r>
            <a:endParaRPr lang="en-US"/>
          </a:p>
        </p:txBody>
      </p:sp>
      <p:sp>
        <p:nvSpPr>
          <p:cNvPr id="3" name="Subtitle 2"/>
          <p:cNvSpPr>
            <a:spLocks noGrp="1"/>
          </p:cNvSpPr>
          <p:nvPr>
            <p:ph type="subTitle" idx="1"/>
          </p:nvPr>
        </p:nvSpPr>
        <p:spPr>
          <a:xfrm>
            <a:off x="1371026" y="3885640"/>
            <a:ext cx="6401955" cy="1753721"/>
          </a:xfrm>
          <a:prstGeom prst="rect">
            <a:avLst/>
          </a:prstGeom>
        </p:spPr>
        <p:txBody>
          <a:bodyPr vert="horz" lIns="82030" tIns="41015" rIns="82030" bIns="41015"/>
          <a:lstStyle>
            <a:lvl1pPr marL="0" indent="0" algn="ctr">
              <a:buNone/>
              <a:defRPr/>
            </a:lvl1pPr>
            <a:lvl2pPr marL="410147" indent="0" algn="ctr">
              <a:buNone/>
              <a:defRPr/>
            </a:lvl2pPr>
            <a:lvl3pPr marL="820295" indent="0" algn="ctr">
              <a:buNone/>
              <a:defRPr/>
            </a:lvl3pPr>
            <a:lvl4pPr marL="1230442" indent="0" algn="ctr">
              <a:buNone/>
              <a:defRPr/>
            </a:lvl4pPr>
            <a:lvl5pPr marL="1640589" indent="0" algn="ctr">
              <a:buNone/>
              <a:defRPr/>
            </a:lvl5pPr>
            <a:lvl6pPr marL="2050736" indent="0" algn="ctr">
              <a:buNone/>
              <a:defRPr/>
            </a:lvl6pPr>
            <a:lvl7pPr marL="2460885" indent="0" algn="ctr">
              <a:buNone/>
              <a:defRPr/>
            </a:lvl7pPr>
            <a:lvl8pPr marL="2871031" indent="0" algn="ctr">
              <a:buNone/>
              <a:defRPr/>
            </a:lvl8pPr>
            <a:lvl9pPr marL="328117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478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vert="horz" lIns="82030" tIns="41015" rIns="82030" bIns="41015"/>
          <a:lstStyle/>
          <a:p>
            <a:r>
              <a:rPr lang="en-US" smtClean="0"/>
              <a:t>Click to edit Master title style</a:t>
            </a:r>
            <a:endParaRPr lang="en-US"/>
          </a:p>
        </p:txBody>
      </p:sp>
      <p:sp>
        <p:nvSpPr>
          <p:cNvPr id="3" name="Content Placeholder 2"/>
          <p:cNvSpPr>
            <a:spLocks noGrp="1"/>
          </p:cNvSpPr>
          <p:nvPr>
            <p:ph idx="1"/>
          </p:nvPr>
        </p:nvSpPr>
        <p:spPr>
          <a:xfrm>
            <a:off x="457492" y="1599643"/>
            <a:ext cx="8229023" cy="4527176"/>
          </a:xfrm>
          <a:prstGeom prst="rect">
            <a:avLst/>
          </a:prstGeom>
        </p:spPr>
        <p:txBody>
          <a:bodyPr vert="horz"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898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2030" tIns="41015" rIns="82030" bIns="41015"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a:prstGeom prst="rect">
            <a:avLst/>
          </a:prstGeom>
        </p:spPr>
        <p:txBody>
          <a:bodyPr vert="horz" lIns="82030" tIns="41015" rIns="82030" bIns="41015" anchor="b"/>
          <a:lstStyle>
            <a:lvl1pPr marL="0" indent="0">
              <a:buNone/>
              <a:defRPr sz="1800"/>
            </a:lvl1pPr>
            <a:lvl2pPr marL="410147" indent="0">
              <a:buNone/>
              <a:defRPr sz="1600"/>
            </a:lvl2pPr>
            <a:lvl3pPr marL="820295" indent="0">
              <a:buNone/>
              <a:defRPr sz="1400"/>
            </a:lvl3pPr>
            <a:lvl4pPr marL="1230442" indent="0">
              <a:buNone/>
              <a:defRPr sz="1300"/>
            </a:lvl4pPr>
            <a:lvl5pPr marL="1640589" indent="0">
              <a:buNone/>
              <a:defRPr sz="1300"/>
            </a:lvl5pPr>
            <a:lvl6pPr marL="2050736" indent="0">
              <a:buNone/>
              <a:defRPr sz="1300"/>
            </a:lvl6pPr>
            <a:lvl7pPr marL="2460885" indent="0">
              <a:buNone/>
              <a:defRPr sz="1300"/>
            </a:lvl7pPr>
            <a:lvl8pPr marL="2871031" indent="0">
              <a:buNone/>
              <a:defRPr sz="1300"/>
            </a:lvl8pPr>
            <a:lvl9pPr marL="3281178" indent="0">
              <a:buNone/>
              <a:defRPr sz="1300"/>
            </a:lvl9pPr>
          </a:lstStyle>
          <a:p>
            <a:pPr lvl="0"/>
            <a:r>
              <a:rPr lang="en-US" smtClean="0"/>
              <a:t>Click to edit Master text styles</a:t>
            </a:r>
          </a:p>
        </p:txBody>
      </p:sp>
    </p:spTree>
    <p:extLst>
      <p:ext uri="{BB962C8B-B14F-4D97-AF65-F5344CB8AC3E}">
        <p14:creationId xmlns:p14="http://schemas.microsoft.com/office/powerpoint/2010/main" val="1548714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vert="horz" lIns="82030" tIns="41015" rIns="82030" bIns="41015"/>
          <a:lstStyle/>
          <a:p>
            <a:r>
              <a:rPr lang="en-US" smtClean="0"/>
              <a:t>Click to edit Master title style</a:t>
            </a:r>
            <a:endParaRPr lang="en-US"/>
          </a:p>
        </p:txBody>
      </p:sp>
      <p:sp>
        <p:nvSpPr>
          <p:cNvPr id="3" name="Content Placeholder 2"/>
          <p:cNvSpPr>
            <a:spLocks noGrp="1"/>
          </p:cNvSpPr>
          <p:nvPr>
            <p:ph sz="half" idx="1"/>
          </p:nvPr>
        </p:nvSpPr>
        <p:spPr>
          <a:xfrm>
            <a:off x="457489" y="1599643"/>
            <a:ext cx="4045238" cy="4527176"/>
          </a:xfrm>
          <a:prstGeom prst="rect">
            <a:avLst/>
          </a:prstGeom>
        </p:spPr>
        <p:txBody>
          <a:bodyPr vert="horz" lIns="82030" tIns="41015" rIns="82030" bIns="4101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6" y="1599643"/>
            <a:ext cx="4045239" cy="4527176"/>
          </a:xfrm>
          <a:prstGeom prst="rect">
            <a:avLst/>
          </a:prstGeom>
        </p:spPr>
        <p:txBody>
          <a:bodyPr vert="horz" lIns="82030" tIns="41015" rIns="82030" bIns="4101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6876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vert="horz" lIns="82030" tIns="41015" rIns="82030" bIns="41015"/>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vert="horz" lIns="82030" tIns="41015" rIns="82030" bIns="41015" anchor="b"/>
          <a:lstStyle>
            <a:lvl1pPr marL="0" indent="0">
              <a:buNone/>
              <a:defRPr sz="2200" b="1"/>
            </a:lvl1pPr>
            <a:lvl2pPr marL="410147" indent="0">
              <a:buNone/>
              <a:defRPr sz="1800" b="1"/>
            </a:lvl2pPr>
            <a:lvl3pPr marL="820295" indent="0">
              <a:buNone/>
              <a:defRPr sz="1600" b="1"/>
            </a:lvl3pPr>
            <a:lvl4pPr marL="1230442" indent="0">
              <a:buNone/>
              <a:defRPr sz="1400" b="1"/>
            </a:lvl4pPr>
            <a:lvl5pPr marL="1640589" indent="0">
              <a:buNone/>
              <a:defRPr sz="1400" b="1"/>
            </a:lvl5pPr>
            <a:lvl6pPr marL="2050736" indent="0">
              <a:buNone/>
              <a:defRPr sz="1400" b="1"/>
            </a:lvl6pPr>
            <a:lvl7pPr marL="2460885" indent="0">
              <a:buNone/>
              <a:defRPr sz="1400" b="1"/>
            </a:lvl7pPr>
            <a:lvl8pPr marL="2871031" indent="0">
              <a:buNone/>
              <a:defRPr sz="1400" b="1"/>
            </a:lvl8pPr>
            <a:lvl9pPr marL="328117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2030" tIns="41015" rIns="82030" bIns="4101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82030" tIns="41015" rIns="82030" bIns="41015" anchor="b"/>
          <a:lstStyle>
            <a:lvl1pPr marL="0" indent="0">
              <a:buNone/>
              <a:defRPr sz="2200" b="1"/>
            </a:lvl1pPr>
            <a:lvl2pPr marL="410147" indent="0">
              <a:buNone/>
              <a:defRPr sz="1800" b="1"/>
            </a:lvl2pPr>
            <a:lvl3pPr marL="820295" indent="0">
              <a:buNone/>
              <a:defRPr sz="1600" b="1"/>
            </a:lvl3pPr>
            <a:lvl4pPr marL="1230442" indent="0">
              <a:buNone/>
              <a:defRPr sz="1400" b="1"/>
            </a:lvl4pPr>
            <a:lvl5pPr marL="1640589" indent="0">
              <a:buNone/>
              <a:defRPr sz="1400" b="1"/>
            </a:lvl5pPr>
            <a:lvl6pPr marL="2050736" indent="0">
              <a:buNone/>
              <a:defRPr sz="1400" b="1"/>
            </a:lvl6pPr>
            <a:lvl7pPr marL="2460885" indent="0">
              <a:buNone/>
              <a:defRPr sz="1400" b="1"/>
            </a:lvl7pPr>
            <a:lvl8pPr marL="2871031" indent="0">
              <a:buNone/>
              <a:defRPr sz="1400" b="1"/>
            </a:lvl8pPr>
            <a:lvl9pPr marL="328117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82030" tIns="41015" rIns="82030" bIns="4101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595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vert="horz" lIns="82030" tIns="41015" rIns="82030" bIns="41015"/>
          <a:lstStyle/>
          <a:p>
            <a:r>
              <a:rPr lang="en-US" smtClean="0"/>
              <a:t>Click to edit Master title style</a:t>
            </a:r>
            <a:endParaRPr lang="en-US"/>
          </a:p>
        </p:txBody>
      </p:sp>
    </p:spTree>
    <p:extLst>
      <p:ext uri="{BB962C8B-B14F-4D97-AF65-F5344CB8AC3E}">
        <p14:creationId xmlns:p14="http://schemas.microsoft.com/office/powerpoint/2010/main" val="337522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28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2" y="273144"/>
            <a:ext cx="3007591" cy="1162610"/>
          </a:xfrm>
          <a:prstGeom prst="rect">
            <a:avLst/>
          </a:prstGeom>
        </p:spPr>
        <p:txBody>
          <a:bodyPr vert="horz" lIns="82030" tIns="41015" rIns="82030" bIns="41015"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a:prstGeom prst="rect">
            <a:avLst/>
          </a:prstGeom>
        </p:spPr>
        <p:txBody>
          <a:bodyPr vert="horz" lIns="82030" tIns="41015" rIns="82030" bIns="4101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2" y="1435755"/>
            <a:ext cx="3007591" cy="4691062"/>
          </a:xfrm>
          <a:prstGeom prst="rect">
            <a:avLst/>
          </a:prstGeom>
        </p:spPr>
        <p:txBody>
          <a:bodyPr vert="horz" lIns="82030" tIns="41015" rIns="82030" bIns="41015"/>
          <a:lstStyle>
            <a:lvl1pPr marL="0" indent="0">
              <a:buNone/>
              <a:defRPr sz="1300"/>
            </a:lvl1pPr>
            <a:lvl2pPr marL="410147" indent="0">
              <a:buNone/>
              <a:defRPr sz="1100"/>
            </a:lvl2pPr>
            <a:lvl3pPr marL="820295" indent="0">
              <a:buNone/>
              <a:defRPr sz="900"/>
            </a:lvl3pPr>
            <a:lvl4pPr marL="1230442" indent="0">
              <a:buNone/>
              <a:defRPr sz="800"/>
            </a:lvl4pPr>
            <a:lvl5pPr marL="1640589" indent="0">
              <a:buNone/>
              <a:defRPr sz="800"/>
            </a:lvl5pPr>
            <a:lvl6pPr marL="2050736" indent="0">
              <a:buNone/>
              <a:defRPr sz="800"/>
            </a:lvl6pPr>
            <a:lvl7pPr marL="2460885" indent="0">
              <a:buNone/>
              <a:defRPr sz="800"/>
            </a:lvl7pPr>
            <a:lvl8pPr marL="2871031" indent="0">
              <a:buNone/>
              <a:defRPr sz="800"/>
            </a:lvl8pPr>
            <a:lvl9pPr marL="3281178" indent="0">
              <a:buNone/>
              <a:defRPr sz="800"/>
            </a:lvl9pPr>
          </a:lstStyle>
          <a:p>
            <a:pPr lvl="0"/>
            <a:r>
              <a:rPr lang="en-US" smtClean="0"/>
              <a:t>Click to edit Master text styles</a:t>
            </a:r>
          </a:p>
        </p:txBody>
      </p:sp>
    </p:spTree>
    <p:extLst>
      <p:ext uri="{BB962C8B-B14F-4D97-AF65-F5344CB8AC3E}">
        <p14:creationId xmlns:p14="http://schemas.microsoft.com/office/powerpoint/2010/main" val="1776674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5" y="4800324"/>
            <a:ext cx="5486977" cy="567297"/>
          </a:xfrm>
          <a:prstGeom prst="rect">
            <a:avLst/>
          </a:prstGeom>
        </p:spPr>
        <p:txBody>
          <a:bodyPr vert="horz" lIns="82030" tIns="41015" rIns="82030" bIns="41015"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5" y="612122"/>
            <a:ext cx="5486977" cy="4115360"/>
          </a:xfrm>
          <a:prstGeom prst="rect">
            <a:avLst/>
          </a:prstGeom>
        </p:spPr>
        <p:txBody>
          <a:bodyPr vert="horz" lIns="82030" tIns="41015" rIns="82030" bIns="41015"/>
          <a:lstStyle>
            <a:lvl1pPr marL="0" indent="0">
              <a:buNone/>
              <a:defRPr sz="2900"/>
            </a:lvl1pPr>
            <a:lvl2pPr marL="410147" indent="0">
              <a:buNone/>
              <a:defRPr sz="2500"/>
            </a:lvl2pPr>
            <a:lvl3pPr marL="820295" indent="0">
              <a:buNone/>
              <a:defRPr sz="2200"/>
            </a:lvl3pPr>
            <a:lvl4pPr marL="1230442" indent="0">
              <a:buNone/>
              <a:defRPr sz="1800"/>
            </a:lvl4pPr>
            <a:lvl5pPr marL="1640589" indent="0">
              <a:buNone/>
              <a:defRPr sz="1800"/>
            </a:lvl5pPr>
            <a:lvl6pPr marL="2050736" indent="0">
              <a:buNone/>
              <a:defRPr sz="1800"/>
            </a:lvl6pPr>
            <a:lvl7pPr marL="2460885" indent="0">
              <a:buNone/>
              <a:defRPr sz="1800"/>
            </a:lvl7pPr>
            <a:lvl8pPr marL="2871031" indent="0">
              <a:buNone/>
              <a:defRPr sz="1800"/>
            </a:lvl8pPr>
            <a:lvl9pPr marL="3281178" indent="0">
              <a:buNone/>
              <a:defRPr sz="1800"/>
            </a:lvl9pPr>
          </a:lstStyle>
          <a:p>
            <a:pPr lvl="0"/>
            <a:endParaRPr lang="en-US" noProof="0" smtClean="0"/>
          </a:p>
        </p:txBody>
      </p:sp>
      <p:sp>
        <p:nvSpPr>
          <p:cNvPr id="4" name="Text Placeholder 3"/>
          <p:cNvSpPr>
            <a:spLocks noGrp="1"/>
          </p:cNvSpPr>
          <p:nvPr>
            <p:ph type="body" sz="half" idx="2"/>
          </p:nvPr>
        </p:nvSpPr>
        <p:spPr>
          <a:xfrm>
            <a:off x="1792435" y="5367618"/>
            <a:ext cx="5486977" cy="804022"/>
          </a:xfrm>
          <a:prstGeom prst="rect">
            <a:avLst/>
          </a:prstGeom>
        </p:spPr>
        <p:txBody>
          <a:bodyPr vert="horz" lIns="82030" tIns="41015" rIns="82030" bIns="41015"/>
          <a:lstStyle>
            <a:lvl1pPr marL="0" indent="0">
              <a:buNone/>
              <a:defRPr sz="1300"/>
            </a:lvl1pPr>
            <a:lvl2pPr marL="410147" indent="0">
              <a:buNone/>
              <a:defRPr sz="1100"/>
            </a:lvl2pPr>
            <a:lvl3pPr marL="820295" indent="0">
              <a:buNone/>
              <a:defRPr sz="900"/>
            </a:lvl3pPr>
            <a:lvl4pPr marL="1230442" indent="0">
              <a:buNone/>
              <a:defRPr sz="800"/>
            </a:lvl4pPr>
            <a:lvl5pPr marL="1640589" indent="0">
              <a:buNone/>
              <a:defRPr sz="800"/>
            </a:lvl5pPr>
            <a:lvl6pPr marL="2050736" indent="0">
              <a:buNone/>
              <a:defRPr sz="800"/>
            </a:lvl6pPr>
            <a:lvl7pPr marL="2460885" indent="0">
              <a:buNone/>
              <a:defRPr sz="800"/>
            </a:lvl7pPr>
            <a:lvl8pPr marL="2871031" indent="0">
              <a:buNone/>
              <a:defRPr sz="800"/>
            </a:lvl8pPr>
            <a:lvl9pPr marL="3281178" indent="0">
              <a:buNone/>
              <a:defRPr sz="800"/>
            </a:lvl9pPr>
          </a:lstStyle>
          <a:p>
            <a:pPr lvl="0"/>
            <a:r>
              <a:rPr lang="en-US" smtClean="0"/>
              <a:t>Click to edit Master text styles</a:t>
            </a:r>
          </a:p>
        </p:txBody>
      </p:sp>
    </p:spTree>
    <p:extLst>
      <p:ext uri="{BB962C8B-B14F-4D97-AF65-F5344CB8AC3E}">
        <p14:creationId xmlns:p14="http://schemas.microsoft.com/office/powerpoint/2010/main" val="2165857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492" y="274544"/>
            <a:ext cx="8229023" cy="1143000"/>
          </a:xfrm>
          <a:prstGeom prst="rect">
            <a:avLst/>
          </a:prstGeom>
        </p:spPr>
        <p:txBody>
          <a:bodyPr vert="horz" lIns="82030" tIns="41015" rIns="82030" bIns="41015"/>
          <a:lstStyle/>
          <a:p>
            <a:r>
              <a:rPr lang="en-US" smtClean="0"/>
              <a:t>Click to edit Master title style</a:t>
            </a:r>
            <a:endParaRPr lang="en-US"/>
          </a:p>
        </p:txBody>
      </p:sp>
      <p:sp>
        <p:nvSpPr>
          <p:cNvPr id="3" name="Vertical Text Placeholder 2"/>
          <p:cNvSpPr>
            <a:spLocks noGrp="1"/>
          </p:cNvSpPr>
          <p:nvPr>
            <p:ph type="body" orient="vert" idx="1"/>
          </p:nvPr>
        </p:nvSpPr>
        <p:spPr>
          <a:xfrm>
            <a:off x="457492" y="1599643"/>
            <a:ext cx="8229023" cy="4527176"/>
          </a:xfrm>
          <a:prstGeom prst="rect">
            <a:avLst/>
          </a:prstGeom>
        </p:spPr>
        <p:txBody>
          <a:bodyPr vert="eaVert"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09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7A5F928F-A2A7-48F6-AF9D-94054DB8137C}" type="slidenum">
              <a:rPr lang="en-US" altLang="en-US"/>
              <a:pPr>
                <a:defRPr/>
              </a:pPr>
              <a:t>‹#›</a:t>
            </a:fld>
            <a:endParaRPr lang="en-US" altLang="en-US"/>
          </a:p>
        </p:txBody>
      </p:sp>
    </p:spTree>
    <p:extLst>
      <p:ext uri="{BB962C8B-B14F-4D97-AF65-F5344CB8AC3E}">
        <p14:creationId xmlns:p14="http://schemas.microsoft.com/office/powerpoint/2010/main" val="4033475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80" y="274545"/>
            <a:ext cx="2056535" cy="5852272"/>
          </a:xfrm>
          <a:prstGeom prst="rect">
            <a:avLst/>
          </a:prstGeom>
        </p:spPr>
        <p:txBody>
          <a:bodyPr vert="eaVert" lIns="82030" tIns="41015" rIns="82030" bIns="41015"/>
          <a:lstStyle/>
          <a:p>
            <a:r>
              <a:rPr lang="en-US" smtClean="0"/>
              <a:t>Click to edit Master title style</a:t>
            </a:r>
            <a:endParaRPr lang="en-US"/>
          </a:p>
        </p:txBody>
      </p:sp>
      <p:sp>
        <p:nvSpPr>
          <p:cNvPr id="3" name="Vertical Text Placeholder 2"/>
          <p:cNvSpPr>
            <a:spLocks noGrp="1"/>
          </p:cNvSpPr>
          <p:nvPr>
            <p:ph type="body" orient="vert" idx="1"/>
          </p:nvPr>
        </p:nvSpPr>
        <p:spPr>
          <a:xfrm>
            <a:off x="457492" y="274545"/>
            <a:ext cx="6033943" cy="5852272"/>
          </a:xfrm>
          <a:prstGeom prst="rect">
            <a:avLst/>
          </a:prstGeom>
        </p:spPr>
        <p:txBody>
          <a:bodyPr vert="eaVert" lIns="82030" tIns="41015" rIns="82030" bIns="4101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081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C310D92D-622A-4801-987B-D9D8FD724086}" type="slidenum">
              <a:rPr lang="en-US" altLang="en-US"/>
              <a:pPr>
                <a:defRPr/>
              </a:pPr>
              <a:t>‹#›</a:t>
            </a:fld>
            <a:endParaRPr lang="en-US" altLang="en-US"/>
          </a:p>
        </p:txBody>
      </p:sp>
    </p:spTree>
    <p:extLst>
      <p:ext uri="{BB962C8B-B14F-4D97-AF65-F5344CB8AC3E}">
        <p14:creationId xmlns:p14="http://schemas.microsoft.com/office/powerpoint/2010/main" val="407581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363625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B1E6CE7F-7C95-4F30-B16B-08285FA4346E}" type="slidenum">
              <a:rPr lang="en-GB" altLang="en-US"/>
              <a:pPr>
                <a:defRPr/>
              </a:pPr>
              <a:t>‹#›</a:t>
            </a:fld>
            <a:endParaRPr lang="en-GB" altLang="en-US"/>
          </a:p>
        </p:txBody>
      </p:sp>
    </p:spTree>
    <p:extLst>
      <p:ext uri="{BB962C8B-B14F-4D97-AF65-F5344CB8AC3E}">
        <p14:creationId xmlns:p14="http://schemas.microsoft.com/office/powerpoint/2010/main" val="357465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92" indent="0" algn="ctr">
              <a:buNone/>
              <a:defRPr/>
            </a:lvl2pPr>
            <a:lvl3pPr marL="914186" indent="0" algn="ctr">
              <a:buNone/>
              <a:defRPr/>
            </a:lvl3pPr>
            <a:lvl4pPr marL="1371279" indent="0" algn="ctr">
              <a:buNone/>
              <a:defRPr/>
            </a:lvl4pPr>
            <a:lvl5pPr marL="1828373" indent="0" algn="ctr">
              <a:buNone/>
              <a:defRPr/>
            </a:lvl5pPr>
            <a:lvl6pPr marL="2285466" indent="0" algn="ctr">
              <a:buNone/>
              <a:defRPr/>
            </a:lvl6pPr>
            <a:lvl7pPr marL="2742558" indent="0" algn="ctr">
              <a:buNone/>
              <a:defRPr/>
            </a:lvl7pPr>
            <a:lvl8pPr marL="3199652" indent="0" algn="ctr">
              <a:buNone/>
              <a:defRPr/>
            </a:lvl8pPr>
            <a:lvl9pPr marL="365674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613" eaLnBrk="1" hangingPunct="1">
              <a:defRPr smtClean="0"/>
            </a:lvl1pPr>
          </a:lstStyle>
          <a:p>
            <a:pPr>
              <a:defRPr/>
            </a:pPr>
            <a:fld id="{EF456312-6B0F-445E-9587-760A2E7897D9}" type="slidenum">
              <a:rPr lang="en-US" altLang="en-US"/>
              <a:pPr>
                <a:defRPr/>
              </a:pPr>
              <a:t>‹#›</a:t>
            </a:fld>
            <a:endParaRPr lang="en-US" altLang="en-US"/>
          </a:p>
        </p:txBody>
      </p:sp>
    </p:spTree>
    <p:extLst>
      <p:ext uri="{BB962C8B-B14F-4D97-AF65-F5344CB8AC3E}">
        <p14:creationId xmlns:p14="http://schemas.microsoft.com/office/powerpoint/2010/main" val="107313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613" eaLnBrk="1" hangingPunct="1">
              <a:defRPr smtClean="0"/>
            </a:lvl1pPr>
          </a:lstStyle>
          <a:p>
            <a:pPr>
              <a:defRPr/>
            </a:pPr>
            <a:fld id="{35A9F634-91CF-4BB4-863A-D94F8021E22F}" type="slidenum">
              <a:rPr lang="en-US" altLang="en-US"/>
              <a:pPr>
                <a:defRPr/>
              </a:pPr>
              <a:t>‹#›</a:t>
            </a:fld>
            <a:endParaRPr lang="en-US" altLang="en-US"/>
          </a:p>
        </p:txBody>
      </p:sp>
    </p:spTree>
    <p:extLst>
      <p:ext uri="{BB962C8B-B14F-4D97-AF65-F5344CB8AC3E}">
        <p14:creationId xmlns:p14="http://schemas.microsoft.com/office/powerpoint/2010/main" val="395491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092"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57092"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613" eaLnBrk="1" hangingPunct="1">
              <a:defRPr smtClean="0"/>
            </a:lvl1pPr>
          </a:lstStyle>
          <a:p>
            <a:pPr>
              <a:defRPr/>
            </a:pPr>
            <a:fld id="{FCC495ED-D952-4496-87F1-EB97F62830B6}" type="slidenum">
              <a:rPr lang="en-US" altLang="en-US"/>
              <a:pPr>
                <a:defRPr/>
              </a:pPr>
              <a:t>‹#›</a:t>
            </a:fld>
            <a:endParaRPr lang="en-US" altLang="en-US"/>
          </a:p>
        </p:txBody>
      </p:sp>
    </p:spTree>
    <p:extLst>
      <p:ext uri="{BB962C8B-B14F-4D97-AF65-F5344CB8AC3E}">
        <p14:creationId xmlns:p14="http://schemas.microsoft.com/office/powerpoint/2010/main" val="183222399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4.xml"/><Relationship Id="rId3"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5.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6.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5613" eaLnBrk="1" hangingPunct="1">
              <a:defRPr sz="1400" smtClean="0">
                <a:solidFill>
                  <a:srgbClr val="000000"/>
                </a:solidFill>
                <a:latin typeface="Times New Roman" panose="02020603050405020304" pitchFamily="18" charset="0"/>
              </a:defRPr>
            </a:lvl1pPr>
          </a:lstStyle>
          <a:p>
            <a:pPr>
              <a:defRPr/>
            </a:pPr>
            <a:fld id="{4E7A5427-FDC5-4007-BCE6-502224EDFB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6" r:id="rId1"/>
    <p:sldLayoutId id="2147483984" r:id="rId2"/>
  </p:sldLayoutIdLst>
  <p:transition xmlns:p14="http://schemas.microsoft.com/office/powerpoint/2010/main"/>
  <p:hf hdr="0" ftr="0" dt="0"/>
  <p:txStyles>
    <p:titleStyle>
      <a:lvl1pPr algn="ctr" rtl="0" eaLnBrk="0" fontAlgn="base" hangingPunct="0">
        <a:spcBef>
          <a:spcPct val="0"/>
        </a:spcBef>
        <a:spcAft>
          <a:spcPct val="0"/>
        </a:spcAft>
        <a:defRPr sz="4400" b="1">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b="1">
          <a:solidFill>
            <a:schemeClr val="tx2"/>
          </a:solidFill>
          <a:latin typeface="Arial"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b="1">
          <a:solidFill>
            <a:schemeClr val="tx2"/>
          </a:solidFill>
          <a:latin typeface="Arial"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b="1">
          <a:solidFill>
            <a:schemeClr val="tx2"/>
          </a:solidFill>
          <a:latin typeface="Arial" charset="0"/>
          <a:ea typeface="MS PGothic" panose="020B0600070205080204" pitchFamily="34" charset="-128"/>
          <a:cs typeface="Arial" panose="020B0604020202020204" pitchFamily="34" charset="0"/>
        </a:defRPr>
      </a:lvl5pPr>
      <a:lvl6pPr marL="457039" algn="ctr" rtl="0" fontAlgn="base">
        <a:spcBef>
          <a:spcPct val="0"/>
        </a:spcBef>
        <a:spcAft>
          <a:spcPct val="0"/>
        </a:spcAft>
        <a:defRPr sz="4400">
          <a:solidFill>
            <a:schemeClr val="tx2"/>
          </a:solidFill>
          <a:latin typeface="Times New Roman" pitchFamily="-105" charset="0"/>
        </a:defRPr>
      </a:lvl6pPr>
      <a:lvl7pPr marL="914079" algn="ctr" rtl="0" fontAlgn="base">
        <a:spcBef>
          <a:spcPct val="0"/>
        </a:spcBef>
        <a:spcAft>
          <a:spcPct val="0"/>
        </a:spcAft>
        <a:defRPr sz="4400">
          <a:solidFill>
            <a:schemeClr val="tx2"/>
          </a:solidFill>
          <a:latin typeface="Times New Roman" pitchFamily="-105" charset="0"/>
        </a:defRPr>
      </a:lvl7pPr>
      <a:lvl8pPr marL="1371119" algn="ctr" rtl="0" fontAlgn="base">
        <a:spcBef>
          <a:spcPct val="0"/>
        </a:spcBef>
        <a:spcAft>
          <a:spcPct val="0"/>
        </a:spcAft>
        <a:defRPr sz="4400">
          <a:solidFill>
            <a:schemeClr val="tx2"/>
          </a:solidFill>
          <a:latin typeface="Times New Roman" pitchFamily="-105" charset="0"/>
        </a:defRPr>
      </a:lvl8pPr>
      <a:lvl9pPr marL="1828159" algn="ctr" rtl="0" fontAlgn="base">
        <a:spcBef>
          <a:spcPct val="0"/>
        </a:spcBef>
        <a:spcAft>
          <a:spcPct val="0"/>
        </a:spcAft>
        <a:defRPr sz="4400">
          <a:solidFill>
            <a:schemeClr val="tx2"/>
          </a:solidFill>
          <a:latin typeface="Times New Roman" pitchFamily="-105" charset="0"/>
        </a:defRPr>
      </a:lvl9pPr>
    </p:titleStyle>
    <p:bodyStyle>
      <a:lvl1pPr marL="338138" indent="-338138" algn="l" rtl="0" eaLnBrk="0" fontAlgn="base" hangingPunct="0">
        <a:spcBef>
          <a:spcPct val="20000"/>
        </a:spcBef>
        <a:spcAft>
          <a:spcPct val="0"/>
        </a:spcAft>
        <a:buChar char="•"/>
        <a:defRPr sz="3200" b="1">
          <a:solidFill>
            <a:schemeClr val="tx1"/>
          </a:solidFill>
          <a:latin typeface="Arial"/>
          <a:ea typeface="MS PGothic" panose="020B0600070205080204" pitchFamily="34" charset="-128"/>
          <a:cs typeface="Arial"/>
        </a:defRPr>
      </a:lvl1pPr>
      <a:lvl2pPr marL="738188" indent="-280988" algn="l" rtl="0" eaLnBrk="0" fontAlgn="base" hangingPunct="0">
        <a:spcBef>
          <a:spcPct val="20000"/>
        </a:spcBef>
        <a:spcAft>
          <a:spcPct val="0"/>
        </a:spcAft>
        <a:buChar char="–"/>
        <a:defRPr sz="2800" b="1">
          <a:solidFill>
            <a:schemeClr val="tx1"/>
          </a:solidFill>
          <a:latin typeface="Arial"/>
          <a:ea typeface="MS PGothic" panose="020B0600070205080204" pitchFamily="34" charset="-128"/>
          <a:cs typeface="Arial"/>
        </a:defRPr>
      </a:lvl2pPr>
      <a:lvl3pPr marL="1138238" indent="-223838" algn="l" rtl="0" eaLnBrk="0" fontAlgn="base" hangingPunct="0">
        <a:spcBef>
          <a:spcPct val="20000"/>
        </a:spcBef>
        <a:spcAft>
          <a:spcPct val="0"/>
        </a:spcAft>
        <a:buChar char="•"/>
        <a:defRPr sz="2400" b="1">
          <a:solidFill>
            <a:schemeClr val="tx1"/>
          </a:solidFill>
          <a:latin typeface="Arial"/>
          <a:ea typeface="MS PGothic" panose="020B0600070205080204" pitchFamily="34" charset="-128"/>
          <a:cs typeface="Arial"/>
        </a:defRPr>
      </a:lvl3pPr>
      <a:lvl4pPr marL="1595438" indent="-223838"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2638" indent="-223838"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143000" cy="6856413"/>
            <a:chOff x="0" y="0"/>
            <a:chExt cx="720" cy="4319"/>
          </a:xfrm>
        </p:grpSpPr>
        <p:sp>
          <p:nvSpPr>
            <p:cNvPr id="410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9112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12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12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12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12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endParaRPr lang="en-US" altLang="en-US" smtClean="0">
                <a:solidFill>
                  <a:srgbClr val="EAEAEA"/>
                </a:solidFill>
                <a:latin typeface="Times New Roman" panose="02020603050405020304" pitchFamily="18" charset="0"/>
              </a:endParaRPr>
            </a:p>
          </p:txBody>
        </p:sp>
        <p:sp>
          <p:nvSpPr>
            <p:cNvPr id="410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911225"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1225"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1225"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1225"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1225"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endParaRPr lang="en-US" altLang="en-US" smtClean="0">
                <a:solidFill>
                  <a:srgbClr val="EAEAEA"/>
                </a:solidFill>
                <a:latin typeface="Times New Roman" panose="02020603050405020304" pitchFamily="18" charset="0"/>
              </a:endParaRPr>
            </a:p>
          </p:txBody>
        </p:sp>
        <p:pic>
          <p:nvPicPr>
            <p:cNvPr id="2058"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07" tIns="45704" rIns="91407" bIns="45704" numCol="1" anchor="ctr" anchorCtr="0" compatLnSpc="1">
            <a:prstTxWarp prst="textNoShape">
              <a:avLst/>
            </a:prstTxWarp>
          </a:bodyPr>
          <a:lstStyle/>
          <a:p>
            <a:pPr lvl="0"/>
            <a:r>
              <a:rPr lang="en-US" altLang="en-US" smtClean="0"/>
              <a:t>Click to edit Master title style</a:t>
            </a:r>
          </a:p>
        </p:txBody>
      </p:sp>
      <p:sp>
        <p:nvSpPr>
          <p:cNvPr id="205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07" tIns="45704" rIns="91407" bIns="457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eaLnBrk="1" hangingPunct="1">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eaLnBrk="1" hangingPunct="1">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5613" eaLnBrk="1" hangingPunct="1">
              <a:defRPr sz="1400" smtClean="0">
                <a:solidFill>
                  <a:srgbClr val="EAEAEA"/>
                </a:solidFill>
                <a:latin typeface="Times New Roman" panose="02020603050405020304" pitchFamily="18" charset="0"/>
              </a:defRPr>
            </a:lvl1pPr>
          </a:lstStyle>
          <a:p>
            <a:pPr>
              <a:defRPr/>
            </a:pPr>
            <a:fld id="{E98F7143-B738-4649-9545-593222018A0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968" r:id="rId1"/>
  </p:sldLayoutIdLst>
  <p:hf hdr="0" ftr="0" dt="0"/>
  <p:txStyles>
    <p:titleStyle>
      <a:lvl1pPr algn="l"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panose="05050102010706020507" pitchFamily="18" charset="2"/>
        <a:buChar char="¨"/>
        <a:defRPr sz="3200">
          <a:solidFill>
            <a:schemeClr val="tx1"/>
          </a:solidFill>
          <a:latin typeface="Arial"/>
          <a:ea typeface="MS PGothic" panose="020B0600070205080204" pitchFamily="34"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5613" eaLnBrk="0" hangingPunct="0">
              <a:defRPr sz="1400" smtClean="0">
                <a:solidFill>
                  <a:srgbClr val="FFFFFF"/>
                </a:solidFill>
                <a:latin typeface="Arial Black" panose="020B0A04020102020204" pitchFamily="34" charset="0"/>
              </a:defRPr>
            </a:lvl1pPr>
          </a:lstStyle>
          <a:p>
            <a:pPr>
              <a:defRPr/>
            </a:pPr>
            <a:fld id="{47F95519-5E03-4DEF-9826-CCBA1506A7B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969" r:id="rId1"/>
    <p:sldLayoutId id="2147483985" r:id="rId2"/>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MS PGothic" panose="020B0600070205080204" pitchFamily="34"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pitchFamily="-105" charset="-128"/>
        </a:defRPr>
      </a:lvl1pPr>
      <a:lvl2pPr marL="738188" indent="-280988"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38238" indent="-223838"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595438" indent="-223838"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2638" indent="-223838"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3718" indent="-228519" algn="l" rtl="0" fontAlgn="base">
        <a:spcBef>
          <a:spcPct val="20000"/>
        </a:spcBef>
        <a:spcAft>
          <a:spcPct val="0"/>
        </a:spcAft>
        <a:buChar char="»"/>
        <a:defRPr sz="2000">
          <a:solidFill>
            <a:schemeClr val="tx1"/>
          </a:solidFill>
          <a:latin typeface="+mn-lt"/>
          <a:ea typeface="ＭＳ Ｐゴシック" pitchFamily="-105"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05"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05"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GB" alt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457092" eaLnBrk="1" hangingPunct="1">
              <a:defRPr sz="1400">
                <a:solidFill>
                  <a:srgbClr val="000000"/>
                </a:solidFill>
                <a:latin typeface="Times New Roman" charset="0"/>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457092" eaLnBrk="1" hangingPunct="1">
              <a:defRPr sz="1400">
                <a:solidFill>
                  <a:srgbClr val="000000"/>
                </a:solidFill>
                <a:latin typeface="Times New Roman" charset="0"/>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455613" eaLnBrk="1" hangingPunct="1">
              <a:defRPr sz="1400" smtClean="0">
                <a:solidFill>
                  <a:srgbClr val="000000"/>
                </a:solidFill>
                <a:latin typeface="Times New Roman" panose="02020603050405020304" pitchFamily="18" charset="0"/>
              </a:defRPr>
            </a:lvl1pPr>
          </a:lstStyle>
          <a:p>
            <a:pPr>
              <a:defRPr/>
            </a:pPr>
            <a:fld id="{18654DE0-C776-4F1E-8E6F-2B1B5069394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70" r:id="rId1"/>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38188" indent="-280988" algn="l" rtl="0" eaLnBrk="0" fontAlgn="base" hangingPunct="0">
        <a:spcBef>
          <a:spcPct val="20000"/>
        </a:spcBef>
        <a:spcAft>
          <a:spcPct val="0"/>
        </a:spcAft>
        <a:buChar char="–"/>
        <a:defRPr sz="2800">
          <a:solidFill>
            <a:schemeClr val="tx1"/>
          </a:solidFill>
          <a:latin typeface="+mn-lt"/>
          <a:ea typeface="+mn-ea"/>
          <a:cs typeface="+mn-cs"/>
        </a:defRPr>
      </a:lvl2pPr>
      <a:lvl3pPr marL="1138238" indent="-223838" algn="l" rtl="0" eaLnBrk="0" fontAlgn="base" hangingPunct="0">
        <a:spcBef>
          <a:spcPct val="20000"/>
        </a:spcBef>
        <a:spcAft>
          <a:spcPct val="0"/>
        </a:spcAft>
        <a:buChar char="•"/>
        <a:defRPr sz="2400">
          <a:solidFill>
            <a:schemeClr val="tx1"/>
          </a:solidFill>
          <a:latin typeface="+mn-lt"/>
          <a:ea typeface="+mn-ea"/>
          <a:cs typeface="+mn-cs"/>
        </a:defRPr>
      </a:lvl3pPr>
      <a:lvl4pPr marL="1595438" indent="-223838" algn="l" rtl="0" eaLnBrk="0" fontAlgn="base" hangingPunct="0">
        <a:spcBef>
          <a:spcPct val="20000"/>
        </a:spcBef>
        <a:spcAft>
          <a:spcPct val="0"/>
        </a:spcAft>
        <a:buChar char="–"/>
        <a:defRPr sz="2000">
          <a:solidFill>
            <a:schemeClr val="tx1"/>
          </a:solidFill>
          <a:latin typeface="+mn-lt"/>
          <a:ea typeface="+mn-ea"/>
          <a:cs typeface="+mn-cs"/>
        </a:defRPr>
      </a:lvl4pPr>
      <a:lvl5pPr marL="2052638" indent="-223838"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defTabSz="914186"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ctr" defTabSz="914186"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8" tIns="45709" rIns="91418" bIns="45709" numCol="1" anchor="t" anchorCtr="0" compatLnSpc="1">
            <a:prstTxWarp prst="textNoShape">
              <a:avLst/>
            </a:prstTxWarp>
          </a:bodyPr>
          <a:lstStyle>
            <a:lvl1pPr algn="r" defTabSz="912813" eaLnBrk="0" hangingPunct="0">
              <a:defRPr sz="1400" smtClean="0">
                <a:solidFill>
                  <a:srgbClr val="000000"/>
                </a:solidFill>
                <a:latin typeface="Times New Roman" panose="02020603050405020304" pitchFamily="18" charset="0"/>
              </a:defRPr>
            </a:lvl1pPr>
          </a:lstStyle>
          <a:p>
            <a:pPr>
              <a:defRPr/>
            </a:pPr>
            <a:fld id="{BBC279B5-A940-407F-B6AD-03535D9212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hf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anose="020B0604020202020204" pitchFamily="34" charset="0"/>
        </a:defRPr>
      </a:lvl5pPr>
      <a:lvl6pPr marL="457092" algn="ctr" rtl="0" eaLnBrk="0" fontAlgn="base" hangingPunct="0">
        <a:spcBef>
          <a:spcPct val="0"/>
        </a:spcBef>
        <a:spcAft>
          <a:spcPct val="0"/>
        </a:spcAft>
        <a:defRPr sz="4400">
          <a:solidFill>
            <a:schemeClr val="tx2"/>
          </a:solidFill>
          <a:latin typeface="Times New Roman" pitchFamily="-112" charset="0"/>
        </a:defRPr>
      </a:lvl6pPr>
      <a:lvl7pPr marL="914186" algn="ctr" rtl="0" eaLnBrk="0" fontAlgn="base" hangingPunct="0">
        <a:spcBef>
          <a:spcPct val="0"/>
        </a:spcBef>
        <a:spcAft>
          <a:spcPct val="0"/>
        </a:spcAft>
        <a:defRPr sz="4400">
          <a:solidFill>
            <a:schemeClr val="tx2"/>
          </a:solidFill>
          <a:latin typeface="Times New Roman" pitchFamily="-112" charset="0"/>
        </a:defRPr>
      </a:lvl7pPr>
      <a:lvl8pPr marL="1371279" algn="ctr" rtl="0" eaLnBrk="0" fontAlgn="base" hangingPunct="0">
        <a:spcBef>
          <a:spcPct val="0"/>
        </a:spcBef>
        <a:spcAft>
          <a:spcPct val="0"/>
        </a:spcAft>
        <a:defRPr sz="4400">
          <a:solidFill>
            <a:schemeClr val="tx2"/>
          </a:solidFill>
          <a:latin typeface="Times New Roman" pitchFamily="-112" charset="0"/>
        </a:defRPr>
      </a:lvl8pPr>
      <a:lvl9pPr marL="1828373" algn="ctr" rtl="0" eaLnBrk="0" fontAlgn="base" hangingPunct="0">
        <a:spcBef>
          <a:spcPct val="0"/>
        </a:spcBef>
        <a:spcAft>
          <a:spcPct val="0"/>
        </a:spcAft>
        <a:defRPr sz="4400">
          <a:solidFill>
            <a:schemeClr val="tx2"/>
          </a:solidFill>
          <a:latin typeface="Times New Roman" pitchFamily="-112" charset="0"/>
        </a:defRPr>
      </a:lvl9pPr>
    </p:titleStyle>
    <p:bodyStyle>
      <a:lvl1pPr marL="339725" indent="-339725"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39775" indent="-282575"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39825" indent="-225425"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597025" indent="-225425"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4225" indent="-225425"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012" indent="-2285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106" indent="-2285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198" indent="-2285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292" indent="-2285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lvl1pPr defTabSz="404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04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04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04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04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buFont typeface="Times New Roman" panose="02020603050405020304" pitchFamily="18" charset="0"/>
              <a:buNone/>
              <a:defRPr/>
            </a:pPr>
            <a:endParaRPr lang="en-US" altLang="en-US" sz="2200" smtClean="0">
              <a:solidFill>
                <a:srgbClr val="FFFFFF"/>
              </a:solidFill>
              <a:latin typeface="Times New Roman" panose="02020603050405020304" pitchFamily="18" charset="0"/>
              <a:ea typeface="MS Gothic" panose="020B0609070205080204" pitchFamily="49" charset="-128"/>
            </a:endParaRPr>
          </a:p>
        </p:txBody>
      </p:sp>
      <p:sp>
        <p:nvSpPr>
          <p:cNvPr id="2" name="Text Box 2"/>
          <p:cNvSpPr txBox="1">
            <a:spLocks noChangeArrowheads="1"/>
          </p:cNvSpPr>
          <p:nvPr/>
        </p:nvSpPr>
        <p:spPr bwMode="auto">
          <a:xfrm>
            <a:off x="762000" y="6557963"/>
            <a:ext cx="876300" cy="223837"/>
          </a:xfrm>
          <a:prstGeom prst="rect">
            <a:avLst/>
          </a:prstGeom>
          <a:noFill/>
          <a:ln w="9525">
            <a:noFill/>
            <a:round/>
            <a:headEnd/>
            <a:tailEnd/>
          </a:ln>
          <a:effectLst/>
        </p:spPr>
        <p:txBody>
          <a:bodyPr wrap="none" lIns="80736" tIns="41983" rIns="80736" bIns="41983" anchor="ctr">
            <a:spAutoFit/>
          </a:bodyPr>
          <a:lstStyle>
            <a:lvl1pPr defTabSz="406400" eaLnBrk="0" hangingPunc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1pPr>
            <a:lvl2pPr marL="742950" indent="-285750" defTabSz="406400" eaLnBrk="0" hangingPunc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2pPr>
            <a:lvl3pPr marL="1143000" indent="-228600" defTabSz="406400" eaLnBrk="0" hangingPunc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3pPr>
            <a:lvl4pPr marL="1600200" indent="-228600" defTabSz="406400" eaLnBrk="0" hangingPunc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4pPr>
            <a:lvl5pPr marL="2057400" indent="-228600" defTabSz="406400" eaLnBrk="0" hangingPunc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MS PGothic" panose="020B0600070205080204" pitchFamily="34" charset="-128"/>
              </a:defRPr>
            </a:lvl9pPr>
          </a:lstStyle>
          <a:p>
            <a:pPr algn="ctr">
              <a:spcBef>
                <a:spcPts val="500"/>
              </a:spcBef>
              <a:buClr>
                <a:srgbClr val="FFFFFF"/>
              </a:buClr>
              <a:buSzPct val="100000"/>
              <a:buFont typeface="Arial" panose="020B0604020202020204" pitchFamily="34" charset="0"/>
              <a:buNone/>
              <a:defRPr/>
            </a:pPr>
            <a:r>
              <a:rPr lang="en-GB" altLang="en-US" sz="800" b="1" smtClean="0">
                <a:solidFill>
                  <a:srgbClr val="FFFFFF"/>
                </a:solidFill>
              </a:rPr>
              <a:t>© </a:t>
            </a:r>
            <a:r>
              <a:rPr lang="en-GB" altLang="en-US" sz="900" b="1" smtClean="0">
                <a:solidFill>
                  <a:srgbClr val="FFFFFF"/>
                </a:solidFill>
              </a:rPr>
              <a:t>2006</a:t>
            </a:r>
            <a:r>
              <a:rPr lang="en-GB" altLang="en-US" sz="800" b="1" smtClean="0">
                <a:solidFill>
                  <a:srgbClr val="FFFFFF"/>
                </a:solidFill>
              </a:rPr>
              <a:t> TBBMI</a:t>
            </a:r>
          </a:p>
        </p:txBody>
      </p:sp>
      <p:sp>
        <p:nvSpPr>
          <p:cNvPr id="24580" name="Rectangle 3"/>
          <p:cNvSpPr>
            <a:spLocks noChangeArrowheads="1"/>
          </p:cNvSpPr>
          <p:nvPr/>
        </p:nvSpPr>
        <p:spPr bwMode="auto">
          <a:xfrm>
            <a:off x="7818438" y="6543675"/>
            <a:ext cx="6651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6" tIns="41983" rIns="80736" bIns="41983" anchor="ctr">
            <a:spAutoFit/>
          </a:bodyPr>
          <a:lstStyle>
            <a:lvl1pPr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1pPr>
            <a:lvl2pPr marL="742950" indent="-28575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2pPr>
            <a:lvl3pPr marL="11430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3pPr>
            <a:lvl4pPr marL="16002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4pPr>
            <a:lvl5pPr marL="20574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9pPr>
          </a:lstStyle>
          <a:p>
            <a:pPr algn="ctr">
              <a:buClr>
                <a:srgbClr val="FFFFFF"/>
              </a:buClr>
              <a:buSzPct val="100000"/>
              <a:buFont typeface="Comic Sans MS" panose="030F0702030302020204" pitchFamily="66" charset="0"/>
              <a:buNone/>
              <a:defRPr/>
            </a:pPr>
            <a:r>
              <a:rPr lang="en-GB" altLang="en-US" sz="900" b="1" smtClean="0">
                <a:solidFill>
                  <a:srgbClr val="FFFFFF"/>
                </a:solidFill>
                <a:latin typeface="Comic Sans MS" panose="030F0702030302020204" pitchFamily="66" charset="0"/>
                <a:ea typeface="MS Gothic" panose="020B0609070205080204" pitchFamily="49" charset="-128"/>
              </a:rPr>
              <a:t>9.65.08.</a:t>
            </a:r>
          </a:p>
        </p:txBody>
      </p:sp>
      <p:sp>
        <p:nvSpPr>
          <p:cNvPr id="24581"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3" tIns="45536" rIns="91073" bIns="45536">
            <a:spAutoFit/>
          </a:bodyPr>
          <a:lstStyle>
            <a:lvl1pPr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1pPr>
            <a:lvl2pPr marL="742950" indent="-28575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2pPr>
            <a:lvl3pPr marL="11430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3pPr>
            <a:lvl4pPr marL="16002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4pPr>
            <a:lvl5pPr marL="2057400" indent="-228600" defTabSz="404813" eaLnBrk="0" hangingPunct="0">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5975" algn="l"/>
                <a:tab pos="1636713" algn="l"/>
                <a:tab pos="2455863" algn="l"/>
                <a:tab pos="3276600" algn="l"/>
                <a:tab pos="4097338" algn="l"/>
                <a:tab pos="4918075" algn="l"/>
                <a:tab pos="5738813" algn="l"/>
                <a:tab pos="6559550" algn="l"/>
                <a:tab pos="7380288" algn="l"/>
                <a:tab pos="8201025" algn="l"/>
                <a:tab pos="9021763" algn="l"/>
              </a:tabLst>
              <a:defRPr sz="2400">
                <a:solidFill>
                  <a:schemeClr val="tx1"/>
                </a:solidFill>
                <a:latin typeface="Arial" panose="020B0604020202020204" pitchFamily="34" charset="0"/>
                <a:ea typeface="MS PGothic" panose="020B0600070205080204" pitchFamily="34" charset="-128"/>
              </a:defRPr>
            </a:lvl9pPr>
          </a:lstStyle>
          <a:p>
            <a:pPr>
              <a:lnSpc>
                <a:spcPct val="125000"/>
              </a:lnSpc>
              <a:spcBef>
                <a:spcPts val="1350"/>
              </a:spcBef>
              <a:buClr>
                <a:srgbClr val="FFFF00"/>
              </a:buClr>
              <a:buSzPct val="100000"/>
              <a:buFont typeface="Helvetica" panose="020B0604020202020204" pitchFamily="34" charset="0"/>
              <a:buNone/>
              <a:defRPr/>
            </a:pPr>
            <a:r>
              <a:rPr lang="en-GB" altLang="en-US" sz="2200" b="1" smtClean="0">
                <a:solidFill>
                  <a:srgbClr val="FFFF00"/>
                </a:solidFill>
                <a:latin typeface="Helvetica" panose="020B0604020202020204" pitchFamily="34" charset="0"/>
              </a:rPr>
              <a:t>The  New Testament          Comes Together</a:t>
            </a:r>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ctr" defTabSz="404813"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S PGothic" panose="020B0600070205080204" pitchFamily="34" charset="-128"/>
          <a:cs typeface="+mj-cs"/>
        </a:defRPr>
      </a:lvl1pPr>
      <a:lvl2pPr algn="ctr" defTabSz="404813"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PGothic" panose="020B0600070205080204" pitchFamily="34" charset="-128"/>
          <a:cs typeface="MS Gothic" charset="0"/>
        </a:defRPr>
      </a:lvl2pPr>
      <a:lvl3pPr algn="ctr" defTabSz="404813"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PGothic" panose="020B0600070205080204" pitchFamily="34" charset="-128"/>
          <a:cs typeface="MS Gothic" charset="0"/>
        </a:defRPr>
      </a:lvl3pPr>
      <a:lvl4pPr algn="ctr" defTabSz="404813"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PGothic" panose="020B0600070205080204" pitchFamily="34" charset="-128"/>
          <a:cs typeface="MS Gothic" charset="0"/>
        </a:defRPr>
      </a:lvl4pPr>
      <a:lvl5pPr algn="ctr" defTabSz="404813"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PGothic" panose="020B0600070205080204" pitchFamily="34" charset="-128"/>
          <a:cs typeface="MS Gothic" charset="0"/>
        </a:defRPr>
      </a:lvl5pPr>
      <a:lvl6pPr marL="410147"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5"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2"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89" algn="ctr" defTabSz="41014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1788" indent="-331788" algn="l" defTabSz="404813"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S PGothic" panose="020B0600070205080204" pitchFamily="34" charset="-128"/>
          <a:cs typeface="+mn-cs"/>
        </a:defRPr>
      </a:lvl1pPr>
      <a:lvl2pPr marL="727075" indent="-276225" algn="l" defTabSz="404813"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2363" indent="-219075" algn="l" defTabSz="404813"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3213" indent="-219075" algn="l" defTabSz="404813"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5650" indent="-219075" algn="l" defTabSz="404813"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39523"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69"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18"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66" indent="-225010" algn="l" defTabSz="41014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4.jpe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5.jpeg"/><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3.jpe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4.jpeg"/><Relationship Id="rId9" Type="http://schemas.openxmlformats.org/officeDocument/2006/relationships/image" Target="../media/image25.jpeg"/><Relationship Id="rId1" Type="http://schemas.openxmlformats.org/officeDocument/2006/relationships/slideLayout" Target="../slideLayouts/slideLayout2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1.jpeg"/><Relationship Id="rId5" Type="http://schemas.openxmlformats.org/officeDocument/2006/relationships/image" Target="../media/image7.emf"/><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6.png"/><Relationship Id="rId5"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emf"/><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0.png"/><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3.jpeg"/><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52"/>
            <a:ext cx="9144000" cy="6981094"/>
          </a:xfrm>
          <a:prstGeom prst="rect">
            <a:avLst/>
          </a:prstGeom>
        </p:spPr>
      </p:pic>
      <p:sp>
        <p:nvSpPr>
          <p:cNvPr id="26627" name="Rectangle 47"/>
          <p:cNvSpPr>
            <a:spLocks noGrp="1" noChangeArrowheads="1"/>
          </p:cNvSpPr>
          <p:nvPr>
            <p:ph type="title" idx="4294967295"/>
          </p:nvPr>
        </p:nvSpPr>
        <p:spPr>
          <a:xfrm>
            <a:off x="1467581" y="808892"/>
            <a:ext cx="6498247" cy="2286610"/>
          </a:xfrm>
          <a:solidFill>
            <a:srgbClr val="000040"/>
          </a:solidFill>
        </p:spPr>
        <p:txBody>
          <a:bodyPr/>
          <a:lstStyle/>
          <a:p>
            <a:pPr eaLnBrk="1" hangingPunct="1">
              <a:lnSpc>
                <a:spcPct val="80000"/>
              </a:lnSpc>
            </a:pPr>
            <a:r>
              <a:rPr lang="en-US" altLang="en-US" sz="4000" i="1" dirty="0" smtClean="0">
                <a:solidFill>
                  <a:srgbClr val="FFFFFF"/>
                </a:solidFill>
                <a:latin typeface="Arial" panose="020B0604020202020204" pitchFamily="34" charset="0"/>
                <a:cs typeface="Arial" panose="020B0604020202020204" pitchFamily="34" charset="0"/>
              </a:rPr>
              <a:t>Philippians 1:12-30</a:t>
            </a:r>
            <a:br>
              <a:rPr lang="en-US" altLang="en-US" sz="4000" i="1" dirty="0" smtClean="0">
                <a:solidFill>
                  <a:srgbClr val="FFFFFF"/>
                </a:solidFill>
                <a:latin typeface="Arial" panose="020B0604020202020204" pitchFamily="34" charset="0"/>
                <a:cs typeface="Arial" panose="020B0604020202020204" pitchFamily="34" charset="0"/>
              </a:rPr>
            </a:br>
            <a:r>
              <a:rPr lang="en-US" altLang="en-US" sz="4000" i="1" dirty="0">
                <a:solidFill>
                  <a:srgbClr val="FFFFFF"/>
                </a:solidFill>
                <a:latin typeface="Arial" panose="020B0604020202020204" pitchFamily="34" charset="0"/>
                <a:cs typeface="Arial" panose="020B0604020202020204" pitchFamily="34" charset="0"/>
              </a:rPr>
              <a:t/>
            </a:r>
            <a:br>
              <a:rPr lang="en-US" altLang="en-US" sz="4000" i="1" dirty="0">
                <a:solidFill>
                  <a:srgbClr val="FFFFFF"/>
                </a:solidFill>
                <a:latin typeface="Arial" panose="020B0604020202020204" pitchFamily="34" charset="0"/>
                <a:cs typeface="Arial" panose="020B0604020202020204" pitchFamily="34" charset="0"/>
              </a:rPr>
            </a:br>
            <a:r>
              <a:rPr lang="en-US" altLang="en-US" sz="4000" i="1" dirty="0" err="1" smtClean="0">
                <a:solidFill>
                  <a:srgbClr val="FFFFFF"/>
                </a:solidFill>
                <a:latin typeface="Arial" panose="020B0604020202020204" pitchFamily="34" charset="0"/>
                <a:cs typeface="Arial" panose="020B0604020202020204" pitchFamily="34" charset="0"/>
              </a:rPr>
              <a:t>ફિલિપ્પીઓને</a:t>
            </a:r>
            <a:r>
              <a:rPr lang="en-US" altLang="en-US" sz="4000" i="1" dirty="0" smtClean="0">
                <a:solidFill>
                  <a:srgbClr val="FFFFFF"/>
                </a:solidFill>
                <a:latin typeface="Arial" panose="020B0604020202020204" pitchFamily="34" charset="0"/>
                <a:cs typeface="Arial" panose="020B0604020202020204" pitchFamily="34" charset="0"/>
              </a:rPr>
              <a:t> </a:t>
            </a:r>
            <a:r>
              <a:rPr lang="en-US" altLang="en-US" sz="4000" i="1" dirty="0" err="1" smtClean="0">
                <a:solidFill>
                  <a:srgbClr val="FFFFFF"/>
                </a:solidFill>
                <a:latin typeface="Arial" panose="020B0604020202020204" pitchFamily="34" charset="0"/>
                <a:cs typeface="Arial" panose="020B0604020202020204" pitchFamily="34" charset="0"/>
              </a:rPr>
              <a:t>પત્ર</a:t>
            </a:r>
            <a:r>
              <a:rPr lang="en-US" altLang="en-US" sz="4000" i="1" dirty="0" smtClean="0">
                <a:solidFill>
                  <a:srgbClr val="FFFFFF"/>
                </a:solidFill>
                <a:latin typeface="Arial" panose="020B0604020202020204" pitchFamily="34" charset="0"/>
                <a:cs typeface="Arial" panose="020B0604020202020204" pitchFamily="34" charset="0"/>
              </a:rPr>
              <a:t> ૧ </a:t>
            </a:r>
            <a:r>
              <a:rPr lang="en-US" altLang="en-US" sz="4000" i="1" dirty="0">
                <a:solidFill>
                  <a:srgbClr val="FFFFFF"/>
                </a:solidFill>
                <a:latin typeface="Arial" panose="020B0604020202020204" pitchFamily="34" charset="0"/>
                <a:cs typeface="Arial" panose="020B0604020202020204" pitchFamily="34" charset="0"/>
              </a:rPr>
              <a:t>: ૧૨-૩૦</a:t>
            </a:r>
            <a:endParaRPr lang="en-US" altLang="en-US" sz="4000" i="1" dirty="0" smtClean="0">
              <a:solidFill>
                <a:srgbClr val="FFFFFF"/>
              </a:solidFill>
              <a:latin typeface="Times New Roman" panose="02020603050405020304" pitchFamily="18"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19D2AB69-C5F0-4D8D-8FDA-510E2E1DBB7C}" type="slidenum">
              <a:rPr lang="en-US" altLang="en-US" smtClean="0"/>
              <a:pPr>
                <a:defRPr/>
              </a:pPr>
              <a:t>1</a:t>
            </a:fld>
            <a:endParaRPr lang="en-US" altLang="en-US"/>
          </a:p>
        </p:txBody>
      </p:sp>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a:t>
            </a:r>
            <a:r>
              <a:rPr lang="en-US" sz="2000" b="1" kern="0" dirty="0" err="1" smtClean="0">
                <a:solidFill>
                  <a:srgbClr val="FFFFFF"/>
                </a:solidFill>
                <a:effectLst>
                  <a:outerShdw blurRad="38100" dist="38100" dir="2700000" algn="tl">
                    <a:srgbClr val="000000"/>
                  </a:outerShdw>
                </a:effectLst>
                <a:latin typeface="Arial"/>
                <a:cs typeface="Arial"/>
              </a:rPr>
              <a:t>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414277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588" y="4763"/>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7" name="Rectangle 3"/>
          <p:cNvSpPr>
            <a:spLocks noChangeArrowheads="1"/>
          </p:cNvSpPr>
          <p:nvPr/>
        </p:nvSpPr>
        <p:spPr bwMode="auto">
          <a:xfrm>
            <a:off x="7910513" y="6545263"/>
            <a:ext cx="665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buClr>
                <a:srgbClr val="FFFFFF"/>
              </a:buClr>
              <a:buSzPct val="100000"/>
            </a:pPr>
            <a:r>
              <a:rPr lang="en-GB" altLang="en-US" sz="900" b="1">
                <a:solidFill>
                  <a:srgbClr val="FFFFFF"/>
                </a:solidFill>
                <a:latin typeface="Comic Sans MS" panose="030F0702030302020204" pitchFamily="66" charset="0"/>
                <a:ea typeface="MS Gothic" panose="020B0609070205080204" pitchFamily="49" charset="-128"/>
              </a:rPr>
              <a:t>9.65.08.</a:t>
            </a:r>
          </a:p>
        </p:txBody>
      </p:sp>
      <p:sp>
        <p:nvSpPr>
          <p:cNvPr id="38918" name="Picture 4"/>
          <p:cNvSpPr>
            <a:spLocks noChangeAspect="1" noChangeArrowheads="1"/>
          </p:cNvSpPr>
          <p:nvPr/>
        </p:nvSpPr>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39" tIns="41020" rIns="82039" bIns="41020"/>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8919" name="Text Box 5"/>
          <p:cNvSpPr txBox="1">
            <a:spLocks noChangeArrowheads="1"/>
          </p:cNvSpPr>
          <p:nvPr/>
        </p:nvSpPr>
        <p:spPr bwMode="auto">
          <a:xfrm rot="1320000">
            <a:off x="3338513" y="4324350"/>
            <a:ext cx="2108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MEDITERRANEAN SEA</a:t>
            </a:r>
          </a:p>
        </p:txBody>
      </p:sp>
      <p:sp>
        <p:nvSpPr>
          <p:cNvPr id="38920" name="Text Box 6"/>
          <p:cNvSpPr txBox="1">
            <a:spLocks noChangeArrowheads="1"/>
          </p:cNvSpPr>
          <p:nvPr/>
        </p:nvSpPr>
        <p:spPr bwMode="auto">
          <a:xfrm rot="1320000">
            <a:off x="584200" y="1392238"/>
            <a:ext cx="1363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38921" name="Rectangle 7"/>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8922" name="Text Box 8"/>
          <p:cNvSpPr txBox="1">
            <a:spLocks noChangeArrowheads="1"/>
          </p:cNvSpPr>
          <p:nvPr/>
        </p:nvSpPr>
        <p:spPr bwMode="auto">
          <a:xfrm>
            <a:off x="8758238" y="96838"/>
            <a:ext cx="1841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4" tIns="45849" rIns="91374" bIns="4584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238"/>
              </a:spcBef>
              <a:buClr>
                <a:srgbClr val="FFA27C"/>
              </a:buClr>
              <a:buSzPct val="100000"/>
            </a:pPr>
            <a:r>
              <a:rPr lang="en-GB" altLang="en-US" sz="2000">
                <a:solidFill>
                  <a:srgbClr val="FFA27C"/>
                </a:solidFill>
                <a:latin typeface="Comic Sans MS" panose="030F0702030302020204" pitchFamily="66" charset="0"/>
                <a:ea typeface="MS Gothic" panose="020B0609070205080204" pitchFamily="49" charset="-128"/>
              </a:rPr>
              <a:t> </a:t>
            </a:r>
          </a:p>
        </p:txBody>
      </p:sp>
      <p:sp>
        <p:nvSpPr>
          <p:cNvPr id="104458" name="Text Box 9"/>
          <p:cNvSpPr txBox="1">
            <a:spLocks noChangeArrowheads="1"/>
          </p:cNvSpPr>
          <p:nvPr/>
        </p:nvSpPr>
        <p:spPr bwMode="auto">
          <a:xfrm>
            <a:off x="2933989" y="3024188"/>
            <a:ext cx="1691560"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dirty="0" smtClean="0">
                <a:solidFill>
                  <a:srgbClr val="FFFFFF"/>
                </a:solidFill>
                <a:effectLst>
                  <a:glow rad="152400">
                    <a:srgbClr val="000000"/>
                  </a:glow>
                </a:effectLst>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81"/>
            <a:ext cx="268431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52400">
                    <a:srgbClr val="FFFFFF"/>
                  </a:glow>
                </a:effectLst>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40"/>
            <a:ext cx="2980470"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52400">
                    <a:srgbClr val="FFFFFF"/>
                  </a:glow>
                </a:effectLst>
                <a:latin typeface="Comic Sans MS" charset="0"/>
                <a:ea typeface="MS Gothic" charset="0"/>
                <a:cs typeface="MS Gothic" charset="0"/>
              </a:rPr>
              <a:t>•</a:t>
            </a:r>
            <a:r>
              <a:rPr lang="en-GB" b="1" dirty="0" err="1" smtClean="0">
                <a:solidFill>
                  <a:srgbClr val="000000"/>
                </a:solidFill>
                <a:effectLst>
                  <a:glow rad="152400">
                    <a:srgbClr val="FFFFFF"/>
                  </a:glow>
                </a:effectLst>
                <a:latin typeface="Comic Sans MS" charset="0"/>
                <a:ea typeface="MS Gothic" charset="0"/>
                <a:cs typeface="MS Gothic" charset="0"/>
              </a:rPr>
              <a:t>Pisidian</a:t>
            </a:r>
            <a:r>
              <a:rPr lang="en-GB" b="1" dirty="0" smtClean="0">
                <a:solidFill>
                  <a:srgbClr val="000000"/>
                </a:solidFill>
                <a:effectLst>
                  <a:glow rad="152400">
                    <a:srgbClr val="FFFFFF"/>
                  </a:glow>
                </a:effectLst>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479" y="3787590"/>
            <a:ext cx="1327141"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smtClean="0">
                <a:solidFill>
                  <a:srgbClr val="FFFFFF"/>
                </a:solidFill>
                <a:effectLst>
                  <a:glow rad="152400">
                    <a:srgbClr val="000000"/>
                  </a:glow>
                </a:effectLst>
                <a:latin typeface="Comic Sans MS" charset="0"/>
                <a:ea typeface="MS Gothic" charset="0"/>
                <a:cs typeface="MS Gothic" charset="0"/>
              </a:rPr>
              <a:t>Athens</a:t>
            </a:r>
          </a:p>
        </p:txBody>
      </p:sp>
      <p:sp>
        <p:nvSpPr>
          <p:cNvPr id="38927" name="Text Box 13"/>
          <p:cNvSpPr txBox="1">
            <a:spLocks noChangeArrowheads="1"/>
          </p:cNvSpPr>
          <p:nvPr/>
        </p:nvSpPr>
        <p:spPr bwMode="auto">
          <a:xfrm>
            <a:off x="4675188" y="3649663"/>
            <a:ext cx="3079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025"/>
              </a:spcBef>
              <a:buClr>
                <a:srgbClr val="919191"/>
              </a:buClr>
              <a:buSzPct val="100000"/>
            </a:pPr>
            <a:r>
              <a:rPr lang="en-GB" altLang="en-US" sz="3200" b="1">
                <a:solidFill>
                  <a:srgbClr val="919191"/>
                </a:solidFill>
                <a:latin typeface="Comic Sans MS" panose="030F0702030302020204" pitchFamily="66" charset="0"/>
                <a:ea typeface="MS Gothic" panose="020B0609070205080204" pitchFamily="49" charset="-128"/>
              </a:rPr>
              <a:t>•</a:t>
            </a:r>
          </a:p>
        </p:txBody>
      </p:sp>
      <p:sp>
        <p:nvSpPr>
          <p:cNvPr id="104463" name="Text Box 14"/>
          <p:cNvSpPr txBox="1">
            <a:spLocks noChangeArrowheads="1"/>
          </p:cNvSpPr>
          <p:nvPr/>
        </p:nvSpPr>
        <p:spPr bwMode="auto">
          <a:xfrm>
            <a:off x="4625398" y="3076015"/>
            <a:ext cx="2067905"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52400">
                    <a:srgbClr val="FFFFFF"/>
                  </a:glow>
                </a:effectLst>
                <a:latin typeface="Comic Sans MS" charset="0"/>
                <a:ea typeface="MS Gothic" charset="0"/>
                <a:cs typeface="MS Gothic" charset="0"/>
              </a:rPr>
              <a:t>•Macedonia</a:t>
            </a:r>
          </a:p>
        </p:txBody>
      </p:sp>
      <p:grpSp>
        <p:nvGrpSpPr>
          <p:cNvPr id="38929" name="Group 15"/>
          <p:cNvGrpSpPr>
            <a:grpSpLocks/>
          </p:cNvGrpSpPr>
          <p:nvPr/>
        </p:nvGrpSpPr>
        <p:grpSpPr bwMode="auto">
          <a:xfrm>
            <a:off x="971550" y="2241550"/>
            <a:ext cx="7339013" cy="3760788"/>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a:solidFill>
                    <a:srgbClr val="0033CC"/>
                  </a:solidFill>
                  <a:effectLst>
                    <a:glow rad="152400">
                      <a:srgbClr val="FFFFFF"/>
                    </a:glow>
                  </a:effectLst>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dirty="0">
                  <a:solidFill>
                    <a:srgbClr val="0033CC"/>
                  </a:solidFill>
                  <a:effectLst>
                    <a:glow rad="152400">
                      <a:srgbClr val="FFFFFF"/>
                    </a:glow>
                  </a:effectLst>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019"/>
                </a:spcBef>
                <a:buClr>
                  <a:srgbClr val="0033CC"/>
                </a:buClr>
                <a:buSzPct val="100000"/>
                <a:defRPr/>
              </a:pPr>
              <a:r>
                <a:rPr lang="en-GB" sz="3200" b="1">
                  <a:solidFill>
                    <a:srgbClr val="0033CC"/>
                  </a:solidFill>
                  <a:effectLst>
                    <a:glow rad="152400">
                      <a:srgbClr val="FFFFFF"/>
                    </a:glow>
                  </a:effectLst>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739"/>
                </a:spcBef>
                <a:buClr>
                  <a:srgbClr val="0033CC"/>
                </a:buClr>
                <a:buSzPct val="100000"/>
                <a:defRPr/>
              </a:pPr>
              <a:r>
                <a:rPr lang="en-GB" sz="2800" b="1">
                  <a:solidFill>
                    <a:srgbClr val="0033CC"/>
                  </a:solidFill>
                  <a:effectLst>
                    <a:glow rad="152400">
                      <a:srgbClr val="FFFFFF"/>
                    </a:glow>
                  </a:effectLst>
                  <a:latin typeface="Comic Sans MS" charset="0"/>
                  <a:ea typeface="MS Gothic" charset="0"/>
                  <a:cs typeface="MS Gothic" charset="0"/>
                </a:rPr>
                <a:t>ARABIA</a:t>
              </a:r>
            </a:p>
          </p:txBody>
        </p:sp>
      </p:grpSp>
      <p:grpSp>
        <p:nvGrpSpPr>
          <p:cNvPr id="3" name="Group 20"/>
          <p:cNvGrpSpPr>
            <a:grpSpLocks/>
          </p:cNvGrpSpPr>
          <p:nvPr/>
        </p:nvGrpSpPr>
        <p:grpSpPr bwMode="auto">
          <a:xfrm>
            <a:off x="758825" y="5387975"/>
            <a:ext cx="8134350" cy="1196975"/>
            <a:chOff x="526" y="3847"/>
            <a:chExt cx="5736" cy="854"/>
          </a:xfrm>
        </p:grpSpPr>
        <p:sp>
          <p:nvSpPr>
            <p:cNvPr id="38955"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8956"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nSpc>
                  <a:spcPct val="85000"/>
                </a:lnSpc>
                <a:buClr>
                  <a:srgbClr val="000000"/>
                </a:buClr>
                <a:buSzPct val="100000"/>
              </a:pPr>
              <a:r>
                <a:rPr lang="en-GB" altLang="en-US" sz="2200" b="1" dirty="0">
                  <a:solidFill>
                    <a:srgbClr val="000000"/>
                  </a:solidFill>
                  <a:latin typeface="Comic Sans MS" panose="030F0702030302020204" pitchFamily="66" charset="0"/>
                  <a:ea typeface="MS Gothic" panose="020B0609070205080204" pitchFamily="49" charset="-128"/>
                </a:rPr>
                <a:t>Significance: extended time at the church in </a:t>
              </a:r>
              <a:r>
                <a:rPr lang="en-GB" altLang="en-US" sz="2200" b="1" u="sng" dirty="0">
                  <a:solidFill>
                    <a:srgbClr val="FC0128"/>
                  </a:solidFill>
                  <a:latin typeface="Comic Sans MS" panose="030F0702030302020204" pitchFamily="66" charset="0"/>
                  <a:ea typeface="MS Gothic" panose="020B0609070205080204" pitchFamily="49" charset="-128"/>
                </a:rPr>
                <a:t>Ephesus</a:t>
              </a:r>
              <a:r>
                <a:rPr lang="en-GB" altLang="en-US" sz="2200" b="1" dirty="0">
                  <a:solidFill>
                    <a:srgbClr val="000000"/>
                  </a:solidFill>
                  <a:latin typeface="Comic Sans MS" panose="030F0702030302020204" pitchFamily="66" charset="0"/>
                  <a:ea typeface="MS Gothic" panose="020B0609070205080204" pitchFamily="49" charset="-128"/>
                </a:rPr>
                <a:t>; young man raised from the dead; important letters written; riot with Ephesian artisans at </a:t>
              </a:r>
              <a:r>
                <a:rPr lang="en-GB" altLang="en-US" sz="2200" b="1" u="sng" dirty="0">
                  <a:solidFill>
                    <a:srgbClr val="FC0128"/>
                  </a:solidFill>
                  <a:latin typeface="Comic Sans MS" panose="030F0702030302020204" pitchFamily="66" charset="0"/>
                  <a:ea typeface="MS Gothic" panose="020B0609070205080204" pitchFamily="49" charset="-128"/>
                </a:rPr>
                <a:t>amphitheatre</a:t>
              </a:r>
              <a:r>
                <a:rPr lang="en-GB" altLang="en-US" sz="2200" b="1" dirty="0">
                  <a:solidFill>
                    <a:srgbClr val="000000"/>
                  </a:solidFill>
                  <a:latin typeface="Comic Sans MS" panose="030F0702030302020204" pitchFamily="66" charset="0"/>
                  <a:ea typeface="MS Gothic" panose="020B0609070205080204" pitchFamily="49" charset="-128"/>
                </a:rPr>
                <a:t>.</a:t>
              </a:r>
            </a:p>
          </p:txBody>
        </p:sp>
      </p:grpSp>
      <p:sp>
        <p:nvSpPr>
          <p:cNvPr id="104466" name="Text Box 23"/>
          <p:cNvSpPr txBox="1">
            <a:spLocks noChangeArrowheads="1"/>
          </p:cNvSpPr>
          <p:nvPr/>
        </p:nvSpPr>
        <p:spPr bwMode="auto">
          <a:xfrm>
            <a:off x="6459684" y="4668653"/>
            <a:ext cx="2009365"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52400">
                    <a:srgbClr val="FFFFFF"/>
                  </a:glow>
                </a:effectLst>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4475"/>
            <a:ext cx="1719263" cy="325438"/>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013"/>
              </a:spcBef>
              <a:buClr>
                <a:srgbClr val="000000"/>
              </a:buClr>
              <a:buSzPct val="100000"/>
            </a:pPr>
            <a:r>
              <a:rPr lang="en-GB" altLang="en-US" sz="1600" b="1" dirty="0">
                <a:solidFill>
                  <a:srgbClr val="000000"/>
                </a:solidFill>
                <a:latin typeface="Comic Sans MS" panose="030F0702030302020204" pitchFamily="66" charset="0"/>
                <a:ea typeface="MS Gothic" panose="020B0609070205080204" pitchFamily="49" charset="-128"/>
              </a:rPr>
              <a:t>Acts 18-21</a:t>
            </a:r>
          </a:p>
        </p:txBody>
      </p:sp>
      <p:grpSp>
        <p:nvGrpSpPr>
          <p:cNvPr id="4" name="Group 25"/>
          <p:cNvGrpSpPr>
            <a:grpSpLocks/>
          </p:cNvGrpSpPr>
          <p:nvPr/>
        </p:nvGrpSpPr>
        <p:grpSpPr bwMode="auto">
          <a:xfrm>
            <a:off x="700088" y="4564063"/>
            <a:ext cx="4657725" cy="612775"/>
            <a:chOff x="485" y="3258"/>
            <a:chExt cx="3227" cy="438"/>
          </a:xfrm>
        </p:grpSpPr>
        <p:sp>
          <p:nvSpPr>
            <p:cNvPr id="38953"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8954" name="Text Box 27"/>
            <p:cNvSpPr txBox="1">
              <a:spLocks noChangeArrowheads="1"/>
            </p:cNvSpPr>
            <p:nvPr/>
          </p:nvSpPr>
          <p:spPr bwMode="auto">
            <a:xfrm>
              <a:off x="485" y="3275"/>
              <a:ext cx="322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800"/>
                </a:spcBef>
                <a:buClr>
                  <a:srgbClr val="000000"/>
                </a:buClr>
                <a:buSzPct val="100000"/>
              </a:pPr>
              <a:r>
                <a:rPr lang="en-GB" altLang="en-US" sz="2900" b="1" dirty="0">
                  <a:solidFill>
                    <a:srgbClr val="000000"/>
                  </a:solidFill>
                  <a:latin typeface="Comic Sans MS" panose="030F0702030302020204" pitchFamily="66" charset="0"/>
                  <a:ea typeface="MS Gothic" panose="020B0609070205080204" pitchFamily="49" charset="-128"/>
                </a:rPr>
                <a:t>3.</a:t>
              </a:r>
              <a:r>
                <a:rPr lang="en-GB" altLang="ja-JP" sz="2900" b="1" dirty="0">
                  <a:solidFill>
                    <a:srgbClr val="000000"/>
                  </a:solidFill>
                  <a:latin typeface="Comic Sans MS" panose="030F0702030302020204" pitchFamily="66" charset="0"/>
                  <a:ea typeface="MS Gothic" panose="020B0609070205080204" pitchFamily="49" charset="-128"/>
                </a:rPr>
                <a:t>The </a:t>
              </a:r>
              <a:r>
                <a:rPr lang="en-GB" altLang="ja-JP" sz="2900" b="1" i="1" u="sng" dirty="0">
                  <a:solidFill>
                    <a:srgbClr val="FC0128"/>
                  </a:solidFill>
                  <a:latin typeface="Comic Sans MS" panose="030F0702030302020204" pitchFamily="66" charset="0"/>
                  <a:ea typeface="MS Gothic" panose="020B0609070205080204" pitchFamily="49" charset="-128"/>
                </a:rPr>
                <a:t>Asian</a:t>
              </a:r>
              <a:r>
                <a:rPr lang="en-GB" altLang="ja-JP" sz="2900" b="1" dirty="0">
                  <a:solidFill>
                    <a:srgbClr val="000000"/>
                  </a:solidFill>
                  <a:latin typeface="Comic Sans MS" panose="030F0702030302020204" pitchFamily="66" charset="0"/>
                  <a:ea typeface="MS Gothic" panose="020B0609070205080204" pitchFamily="49" charset="-128"/>
                </a:rPr>
                <a:t> </a:t>
              </a:r>
              <a:r>
                <a:rPr lang="en-GB" altLang="ja-JP" sz="2900" b="1" dirty="0" smtClean="0">
                  <a:solidFill>
                    <a:srgbClr val="000000"/>
                  </a:solidFill>
                  <a:latin typeface="Comic Sans MS" panose="030F0702030302020204" pitchFamily="66" charset="0"/>
                  <a:ea typeface="MS Gothic" panose="020B0609070205080204" pitchFamily="49" charset="-128"/>
                </a:rPr>
                <a:t>Trip</a:t>
              </a:r>
              <a:r>
                <a:rPr lang="ja-JP" altLang="en-GB" sz="2900" b="1" dirty="0" smtClean="0">
                  <a:solidFill>
                    <a:srgbClr val="000000"/>
                  </a:solidFill>
                  <a:latin typeface="Comic Sans MS" panose="030F0702030302020204" pitchFamily="66" charset="0"/>
                  <a:ea typeface="MS Gothic" panose="020B0609070205080204" pitchFamily="49" charset="-128"/>
                </a:rPr>
                <a:t>”</a:t>
              </a:r>
              <a:endParaRPr lang="en-GB" altLang="en-US" sz="2900" b="1" dirty="0">
                <a:solidFill>
                  <a:srgbClr val="000000"/>
                </a:solidFill>
                <a:latin typeface="Comic Sans MS" panose="030F0702030302020204" pitchFamily="66" charset="0"/>
                <a:ea typeface="MS Gothic" panose="020B0609070205080204" pitchFamily="49" charset="-128"/>
              </a:endParaRPr>
            </a:p>
          </p:txBody>
        </p:sp>
      </p:grpSp>
      <p:sp>
        <p:nvSpPr>
          <p:cNvPr id="48156" name="AutoShape 28"/>
          <p:cNvSpPr>
            <a:spLocks noChangeArrowheads="1"/>
          </p:cNvSpPr>
          <p:nvPr/>
        </p:nvSpPr>
        <p:spPr bwMode="auto">
          <a:xfrm rot="5940000">
            <a:off x="4800600" y="3727450"/>
            <a:ext cx="609600" cy="412750"/>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104470" name="Text Box 29"/>
          <p:cNvSpPr txBox="1">
            <a:spLocks noChangeArrowheads="1"/>
          </p:cNvSpPr>
          <p:nvPr/>
        </p:nvSpPr>
        <p:spPr bwMode="auto">
          <a:xfrm>
            <a:off x="5186796" y="3717551"/>
            <a:ext cx="1731818" cy="410416"/>
          </a:xfrm>
          <a:prstGeom prst="rect">
            <a:avLst/>
          </a:prstGeom>
          <a:noFill/>
          <a:ln>
            <a:noFill/>
          </a:ln>
          <a:extLst/>
        </p:spPr>
        <p:txBody>
          <a:bodyPr lIns="91374" tIns="45849" rIns="91374" bIns="45849">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07346">
              <a:lnSpc>
                <a:spcPct val="93000"/>
              </a:lnSpc>
              <a:buClr>
                <a:srgbClr val="000000"/>
              </a:buClr>
              <a:buSzPct val="100000"/>
              <a:defRPr/>
            </a:pPr>
            <a:r>
              <a:rPr lang="en-GB" sz="2200" dirty="0">
                <a:effectLst>
                  <a:glow rad="152400">
                    <a:srgbClr val="FFFFFF"/>
                  </a:glow>
                </a:effectLst>
              </a:rPr>
              <a:t>•Ephesus</a:t>
            </a:r>
          </a:p>
        </p:txBody>
      </p:sp>
      <p:grpSp>
        <p:nvGrpSpPr>
          <p:cNvPr id="5" name="Group 30"/>
          <p:cNvGrpSpPr>
            <a:grpSpLocks/>
          </p:cNvGrpSpPr>
          <p:nvPr/>
        </p:nvGrpSpPr>
        <p:grpSpPr bwMode="auto">
          <a:xfrm>
            <a:off x="3932238" y="192088"/>
            <a:ext cx="5292148" cy="2795784"/>
            <a:chOff x="2725" y="137"/>
            <a:chExt cx="3667" cy="1996"/>
          </a:xfrm>
        </p:grpSpPr>
        <p:pic>
          <p:nvPicPr>
            <p:cNvPr id="38951" name="Picture 31"/>
            <p:cNvPicPr>
              <a:picLocks noChangeAspect="1" noChangeArrowheads="1"/>
            </p:cNvPicPr>
            <p:nvPr/>
          </p:nvPicPr>
          <p:blipFill>
            <a:blip r:embed="rId5">
              <a:extLst>
                <a:ext uri="{28A0092B-C50C-407E-A947-70E740481C1C}">
                  <a14:useLocalDpi xmlns:a14="http://schemas.microsoft.com/office/drawing/2010/main" val="0"/>
                </a:ext>
              </a:extLst>
            </a:blip>
            <a:srcRect t="12869"/>
            <a:stretch>
              <a:fillRect/>
            </a:stretch>
          </p:blipFill>
          <p:spPr bwMode="auto">
            <a:xfrm>
              <a:off x="2725" y="137"/>
              <a:ext cx="3443" cy="1996"/>
            </a:xfrm>
            <a:prstGeom prst="rect">
              <a:avLst/>
            </a:prstGeom>
            <a:noFill/>
            <a:ln w="76320">
              <a:solidFill>
                <a:srgbClr val="2F8B2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8952" name="Text Box 32"/>
            <p:cNvSpPr txBox="1">
              <a:spLocks noChangeArrowheads="1"/>
            </p:cNvSpPr>
            <p:nvPr/>
          </p:nvSpPr>
          <p:spPr bwMode="auto">
            <a:xfrm>
              <a:off x="2768" y="1807"/>
              <a:ext cx="3624"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1125"/>
                </a:spcBef>
                <a:buClr>
                  <a:srgbClr val="FFEA18"/>
                </a:buClr>
                <a:buSzPct val="100000"/>
              </a:pPr>
              <a:r>
                <a:rPr lang="en-GB" altLang="en-US" sz="2500" b="1" dirty="0">
                  <a:solidFill>
                    <a:srgbClr val="FFEA18"/>
                  </a:solidFill>
                  <a:latin typeface="Comic Sans MS" panose="030F0702030302020204" pitchFamily="66" charset="0"/>
                  <a:ea typeface="MS Gothic" panose="020B0609070205080204" pitchFamily="49" charset="-128"/>
                </a:rPr>
                <a:t>     ANCIENT EPHESUS</a:t>
              </a:r>
            </a:p>
          </p:txBody>
        </p:sp>
      </p:grpSp>
      <p:sp>
        <p:nvSpPr>
          <p:cNvPr id="38937" name="Text Box 33"/>
          <p:cNvSpPr txBox="1">
            <a:spLocks noChangeArrowheads="1"/>
          </p:cNvSpPr>
          <p:nvPr/>
        </p:nvSpPr>
        <p:spPr bwMode="auto">
          <a:xfrm>
            <a:off x="8609013" y="622141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500">
              <a:solidFill>
                <a:srgbClr val="FFFFFF"/>
              </a:solidFill>
              <a:latin typeface="Times New Roman" panose="02020603050405020304" pitchFamily="18" charset="0"/>
              <a:ea typeface="MS Gothic" panose="020B0609070205080204" pitchFamily="49" charset="-128"/>
            </a:endParaRPr>
          </a:p>
        </p:txBody>
      </p:sp>
      <p:sp>
        <p:nvSpPr>
          <p:cNvPr id="48165" name="AutoShape 37"/>
          <p:cNvSpPr>
            <a:spLocks noChangeArrowheads="1"/>
          </p:cNvSpPr>
          <p:nvPr/>
        </p:nvSpPr>
        <p:spPr bwMode="auto">
          <a:xfrm>
            <a:off x="4171950" y="588963"/>
            <a:ext cx="3325813" cy="1306512"/>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grpSp>
        <p:nvGrpSpPr>
          <p:cNvPr id="6" name="Group 38"/>
          <p:cNvGrpSpPr>
            <a:grpSpLocks/>
          </p:cNvGrpSpPr>
          <p:nvPr/>
        </p:nvGrpSpPr>
        <p:grpSpPr bwMode="auto">
          <a:xfrm>
            <a:off x="250825" y="1014413"/>
            <a:ext cx="3713163" cy="2386012"/>
            <a:chOff x="585" y="999"/>
            <a:chExt cx="2573" cy="1703"/>
          </a:xfrm>
        </p:grpSpPr>
        <p:sp>
          <p:nvSpPr>
            <p:cNvPr id="38949"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8950"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3700"/>
                </a:spcBef>
                <a:buClr>
                  <a:srgbClr val="FFEA18"/>
                </a:buClr>
                <a:buSzPct val="100000"/>
              </a:pPr>
              <a:r>
                <a:rPr lang="en-GB" altLang="en-US" sz="5900" b="1" dirty="0">
                  <a:solidFill>
                    <a:srgbClr val="FFEA18"/>
                  </a:solidFill>
                  <a:latin typeface="Comic Sans MS" panose="030F0702030302020204" pitchFamily="66" charset="0"/>
                  <a:ea typeface="MS Gothic" panose="020B0609070205080204" pitchFamily="49" charset="-128"/>
                </a:rPr>
                <a:t>A.D.   53-57</a:t>
              </a:r>
            </a:p>
          </p:txBody>
        </p:sp>
      </p:grpSp>
      <p:sp>
        <p:nvSpPr>
          <p:cNvPr id="48169" name="AutoShape 41"/>
          <p:cNvSpPr>
            <a:spLocks noChangeArrowheads="1"/>
          </p:cNvSpPr>
          <p:nvPr/>
        </p:nvSpPr>
        <p:spPr bwMode="auto">
          <a:xfrm rot="5400000">
            <a:off x="6610350" y="3962400"/>
            <a:ext cx="609600" cy="412750"/>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8170" name="AutoShape 42"/>
          <p:cNvSpPr>
            <a:spLocks noChangeArrowheads="1"/>
          </p:cNvSpPr>
          <p:nvPr/>
        </p:nvSpPr>
        <p:spPr bwMode="auto">
          <a:xfrm rot="1200000">
            <a:off x="5468938" y="3316288"/>
            <a:ext cx="628650" cy="400050"/>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8171" name="AutoShape 43"/>
          <p:cNvSpPr>
            <a:spLocks noChangeArrowheads="1"/>
          </p:cNvSpPr>
          <p:nvPr/>
        </p:nvSpPr>
        <p:spPr bwMode="auto">
          <a:xfrm rot="-6420000">
            <a:off x="4306888" y="3448050"/>
            <a:ext cx="609600" cy="412750"/>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8172" name="AutoShape 44"/>
          <p:cNvSpPr>
            <a:spLocks noChangeArrowheads="1"/>
          </p:cNvSpPr>
          <p:nvPr/>
        </p:nvSpPr>
        <p:spPr bwMode="auto">
          <a:xfrm rot="-10020000">
            <a:off x="5524500" y="4364038"/>
            <a:ext cx="627063" cy="400050"/>
          </a:xfrm>
          <a:prstGeom prst="leftArrow">
            <a:avLst>
              <a:gd name="adj1" fmla="val 50000"/>
              <a:gd name="adj2" fmla="val 3802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8173" name="Freeform 45"/>
          <p:cNvSpPr>
            <a:spLocks noChangeArrowheads="1"/>
          </p:cNvSpPr>
          <p:nvPr/>
        </p:nvSpPr>
        <p:spPr bwMode="auto">
          <a:xfrm>
            <a:off x="4735513" y="3168650"/>
            <a:ext cx="1955800" cy="1338263"/>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p>
            <a:pPr eaLnBrk="1" hangingPunct="1">
              <a:defRPr/>
            </a:pPr>
            <a:endParaRPr lang="en-US"/>
          </a:p>
        </p:txBody>
      </p:sp>
      <p:sp>
        <p:nvSpPr>
          <p:cNvPr id="38948" name="Title 1"/>
          <p:cNvSpPr>
            <a:spLocks noGrp="1"/>
          </p:cNvSpPr>
          <p:nvPr>
            <p:ph type="title" idx="4294967295"/>
          </p:nvPr>
        </p:nvSpPr>
        <p:spPr bwMode="auto">
          <a:xfrm>
            <a:off x="611188" y="-819150"/>
            <a:ext cx="8229600" cy="50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GB" altLang="en-US" sz="2900" b="1" dirty="0" smtClean="0">
                <a:latin typeface="Comic Sans MS" panose="030F0702030302020204" pitchFamily="66" charset="0"/>
              </a:rPr>
              <a:t>3.</a:t>
            </a:r>
            <a:r>
              <a:rPr lang="en-GB" altLang="ja-JP" sz="2900" b="1" dirty="0" smtClean="0">
                <a:latin typeface="Comic Sans MS" panose="030F0702030302020204" pitchFamily="66" charset="0"/>
                <a:ea typeface="Comic Sans MS" panose="030F0702030302020204" pitchFamily="66" charset="0"/>
                <a:cs typeface="MS PGothic" panose="020B0600070205080204" pitchFamily="34" charset="-128"/>
              </a:rPr>
              <a:t>“</a:t>
            </a:r>
            <a:r>
              <a:rPr lang="en-GB" altLang="ja-JP" sz="2900" b="1" dirty="0" smtClean="0">
                <a:latin typeface="Comic Sans MS" panose="030F0702030302020204" pitchFamily="66" charset="0"/>
              </a:rPr>
              <a:t>The </a:t>
            </a:r>
            <a:r>
              <a:rPr lang="en-GB" altLang="ja-JP" sz="2900" b="1" i="1" u="sng" dirty="0" smtClean="0">
                <a:solidFill>
                  <a:srgbClr val="FC0128"/>
                </a:solidFill>
                <a:latin typeface="Comic Sans MS" panose="030F0702030302020204" pitchFamily="66" charset="0"/>
              </a:rPr>
              <a:t>Asian</a:t>
            </a:r>
            <a:r>
              <a:rPr lang="en-GB" altLang="ja-JP" sz="2900" b="1" dirty="0" smtClean="0">
                <a:latin typeface="Comic Sans MS" panose="030F0702030302020204" pitchFamily="66" charset="0"/>
              </a:rPr>
              <a:t> Trip”</a:t>
            </a:r>
            <a:endParaRPr lang="en-US" alt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8152"/>
                                        </p:tgtEl>
                                        <p:attrNameLst>
                                          <p:attrName>style.visibility</p:attrName>
                                        </p:attrNameLst>
                                      </p:cBhvr>
                                      <p:to>
                                        <p:strVal val="visible"/>
                                      </p:to>
                                    </p:set>
                                    <p:animEffect transition="in" filter="fade">
                                      <p:cBhvr>
                                        <p:cTn id="12" dur="1000"/>
                                        <p:tgtEl>
                                          <p:spTgt spid="48152"/>
                                        </p:tgtEl>
                                      </p:cBhvr>
                                    </p:animEffect>
                                    <p:anim calcmode="lin" valueType="num">
                                      <p:cBhvr>
                                        <p:cTn id="13" dur="1000" fill="hold"/>
                                        <p:tgtEl>
                                          <p:spTgt spid="48152"/>
                                        </p:tgtEl>
                                        <p:attrNameLst>
                                          <p:attrName>ppt_x</p:attrName>
                                        </p:attrNameLst>
                                      </p:cBhvr>
                                      <p:tavLst>
                                        <p:tav tm="0">
                                          <p:val>
                                            <p:strVal val="#ppt_x"/>
                                          </p:val>
                                        </p:tav>
                                        <p:tav tm="100000">
                                          <p:val>
                                            <p:strVal val="#ppt_x"/>
                                          </p:val>
                                        </p:tav>
                                      </p:tavLst>
                                    </p:anim>
                                    <p:anim calcmode="lin" valueType="num">
                                      <p:cBhvr>
                                        <p:cTn id="14" dur="1000" fill="hold"/>
                                        <p:tgtEl>
                                          <p:spTgt spid="481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6" fill="hold" nodeType="clickEffect">
                                  <p:stCondLst>
                                    <p:cond delay="0"/>
                                  </p:stCondLst>
                                  <p:childTnLst>
                                    <p:set>
                                      <p:cBhvr>
                                        <p:cTn id="18" dur="1" fill="hold">
                                          <p:stCondLst>
                                            <p:cond delay="0"/>
                                          </p:stCondLst>
                                        </p:cTn>
                                        <p:tgtEl>
                                          <p:spTgt spid="48173"/>
                                        </p:tgtEl>
                                        <p:attrNameLst>
                                          <p:attrName>style.visibility</p:attrName>
                                        </p:attrNameLst>
                                      </p:cBhvr>
                                      <p:to>
                                        <p:strVal val="visible"/>
                                      </p:to>
                                    </p:set>
                                    <p:anim calcmode="lin" valueType="num">
                                      <p:cBhvr>
                                        <p:cTn id="19"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0"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1" dur="2000" fill="hold"/>
                                        <p:tgtEl>
                                          <p:spTgt spid="48173"/>
                                        </p:tgtEl>
                                        <p:attrNameLst>
                                          <p:attrName>ppt_x</p:attrName>
                                        </p:attrNameLst>
                                      </p:cBhvr>
                                      <p:tavLst>
                                        <p:tav tm="100000">
                                          <p:val>
                                            <p:fltVal val="0.5"/>
                                          </p:val>
                                        </p:tav>
                                        <p:tav>
                                          <p:val>
                                            <p:strVal val="#ppt_x"/>
                                          </p:val>
                                        </p:tav>
                                      </p:tavLst>
                                    </p:anim>
                                    <p:anim calcmode="lin" valueType="num">
                                      <p:cBhvr>
                                        <p:cTn id="22"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3" fill="hold">
                            <p:stCondLst>
                              <p:cond delay="2000"/>
                            </p:stCondLst>
                            <p:childTnLst>
                              <p:par>
                                <p:cTn id="24" presetID="10" presetClass="entr" fill="hold" grpId="0" nodeType="afterEffect">
                                  <p:stCondLst>
                                    <p:cond delay="0"/>
                                  </p:stCondLst>
                                  <p:childTnLst>
                                    <p:set>
                                      <p:cBhvr>
                                        <p:cTn id="25" dur="1" fill="hold">
                                          <p:stCondLst>
                                            <p:cond delay="0"/>
                                          </p:stCondLst>
                                        </p:cTn>
                                        <p:tgtEl>
                                          <p:spTgt spid="48169"/>
                                        </p:tgtEl>
                                        <p:attrNameLst>
                                          <p:attrName>style.visibility</p:attrName>
                                        </p:attrNameLst>
                                      </p:cBhvr>
                                      <p:to>
                                        <p:strVal val="visible"/>
                                      </p:to>
                                    </p:set>
                                    <p:animEffect transition="in" filter="fade">
                                      <p:cBhvr>
                                        <p:cTn id="26" dur="1000"/>
                                        <p:tgtEl>
                                          <p:spTgt spid="48169"/>
                                        </p:tgtEl>
                                      </p:cBhvr>
                                    </p:animEffect>
                                  </p:childTnLst>
                                </p:cTn>
                              </p:par>
                            </p:childTnLst>
                          </p:cTn>
                        </p:par>
                        <p:par>
                          <p:cTn id="27" fill="hold">
                            <p:stCondLst>
                              <p:cond delay="3000"/>
                            </p:stCondLst>
                            <p:childTnLst>
                              <p:par>
                                <p:cTn id="28" presetID="10" presetClass="entr" fill="hold" grpId="0" nodeType="afterEffect">
                                  <p:stCondLst>
                                    <p:cond delay="0"/>
                                  </p:stCondLst>
                                  <p:childTnLst>
                                    <p:set>
                                      <p:cBhvr>
                                        <p:cTn id="29" dur="1" fill="hold">
                                          <p:stCondLst>
                                            <p:cond delay="0"/>
                                          </p:stCondLst>
                                        </p:cTn>
                                        <p:tgtEl>
                                          <p:spTgt spid="48170"/>
                                        </p:tgtEl>
                                        <p:attrNameLst>
                                          <p:attrName>style.visibility</p:attrName>
                                        </p:attrNameLst>
                                      </p:cBhvr>
                                      <p:to>
                                        <p:strVal val="visible"/>
                                      </p:to>
                                    </p:set>
                                    <p:animEffect transition="in" filter="fade">
                                      <p:cBhvr>
                                        <p:cTn id="30" dur="1000"/>
                                        <p:tgtEl>
                                          <p:spTgt spid="48170"/>
                                        </p:tgtEl>
                                      </p:cBhvr>
                                    </p:animEffect>
                                  </p:childTnLst>
                                </p:cTn>
                              </p:par>
                            </p:childTnLst>
                          </p:cTn>
                        </p:par>
                        <p:par>
                          <p:cTn id="31" fill="hold">
                            <p:stCondLst>
                              <p:cond delay="4000"/>
                            </p:stCondLst>
                            <p:childTnLst>
                              <p:par>
                                <p:cTn id="32" presetID="10" presetClass="entr" fill="hold" grpId="0" nodeType="afterEffect">
                                  <p:stCondLst>
                                    <p:cond delay="0"/>
                                  </p:stCondLst>
                                  <p:childTnLst>
                                    <p:set>
                                      <p:cBhvr>
                                        <p:cTn id="33" dur="1" fill="hold">
                                          <p:stCondLst>
                                            <p:cond delay="0"/>
                                          </p:stCondLst>
                                        </p:cTn>
                                        <p:tgtEl>
                                          <p:spTgt spid="48171"/>
                                        </p:tgtEl>
                                        <p:attrNameLst>
                                          <p:attrName>style.visibility</p:attrName>
                                        </p:attrNameLst>
                                      </p:cBhvr>
                                      <p:to>
                                        <p:strVal val="visible"/>
                                      </p:to>
                                    </p:set>
                                    <p:animEffect transition="in" filter="fade">
                                      <p:cBhvr>
                                        <p:cTn id="34" dur="1000"/>
                                        <p:tgtEl>
                                          <p:spTgt spid="48171"/>
                                        </p:tgtEl>
                                      </p:cBhvr>
                                    </p:animEffect>
                                  </p:childTnLst>
                                </p:cTn>
                              </p:par>
                            </p:childTnLst>
                          </p:cTn>
                        </p:par>
                        <p:par>
                          <p:cTn id="35" fill="hold">
                            <p:stCondLst>
                              <p:cond delay="5000"/>
                            </p:stCondLst>
                            <p:childTnLst>
                              <p:par>
                                <p:cTn id="36" presetID="10" presetClass="entr" fill="hold" grpId="0" nodeType="afterEffect">
                                  <p:stCondLst>
                                    <p:cond delay="0"/>
                                  </p:stCondLst>
                                  <p:childTnLst>
                                    <p:set>
                                      <p:cBhvr>
                                        <p:cTn id="37" dur="1" fill="hold">
                                          <p:stCondLst>
                                            <p:cond delay="0"/>
                                          </p:stCondLst>
                                        </p:cTn>
                                        <p:tgtEl>
                                          <p:spTgt spid="48156"/>
                                        </p:tgtEl>
                                        <p:attrNameLst>
                                          <p:attrName>style.visibility</p:attrName>
                                        </p:attrNameLst>
                                      </p:cBhvr>
                                      <p:to>
                                        <p:strVal val="visible"/>
                                      </p:to>
                                    </p:set>
                                    <p:animEffect transition="in" filter="fade">
                                      <p:cBhvr>
                                        <p:cTn id="38" dur="1000"/>
                                        <p:tgtEl>
                                          <p:spTgt spid="48156"/>
                                        </p:tgtEl>
                                      </p:cBhvr>
                                    </p:animEffect>
                                  </p:childTnLst>
                                </p:cTn>
                              </p:par>
                            </p:childTnLst>
                          </p:cTn>
                        </p:par>
                        <p:par>
                          <p:cTn id="39" fill="hold">
                            <p:stCondLst>
                              <p:cond delay="6000"/>
                            </p:stCondLst>
                            <p:childTnLst>
                              <p:par>
                                <p:cTn id="40" presetID="10" presetClass="entr" fill="hold" grpId="0" nodeType="afterEffect">
                                  <p:stCondLst>
                                    <p:cond delay="0"/>
                                  </p:stCondLst>
                                  <p:childTnLst>
                                    <p:set>
                                      <p:cBhvr>
                                        <p:cTn id="41" dur="1" fill="hold">
                                          <p:stCondLst>
                                            <p:cond delay="0"/>
                                          </p:stCondLst>
                                        </p:cTn>
                                        <p:tgtEl>
                                          <p:spTgt spid="48172"/>
                                        </p:tgtEl>
                                        <p:attrNameLst>
                                          <p:attrName>style.visibility</p:attrName>
                                        </p:attrNameLst>
                                      </p:cBhvr>
                                      <p:to>
                                        <p:strVal val="visible"/>
                                      </p:to>
                                    </p:set>
                                    <p:animEffect transition="in" filter="fade">
                                      <p:cBhvr>
                                        <p:cTn id="42" dur="1000"/>
                                        <p:tgtEl>
                                          <p:spTgt spid="4817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8165"/>
                                        </p:tgtEl>
                                        <p:attrNameLst>
                                          <p:attrName>style.visibility</p:attrName>
                                        </p:attrNameLst>
                                      </p:cBhvr>
                                      <p:to>
                                        <p:strVal val="visible"/>
                                      </p:to>
                                    </p:set>
                                    <p:animEffect transition="in" filter="fade">
                                      <p:cBhvr>
                                        <p:cTn id="57" dur="1000"/>
                                        <p:tgtEl>
                                          <p:spTgt spid="48165"/>
                                        </p:tgtEl>
                                      </p:cBhvr>
                                    </p:animEffect>
                                    <p:anim calcmode="lin" valueType="num">
                                      <p:cBhvr>
                                        <p:cTn id="58" dur="1000" fill="hold"/>
                                        <p:tgtEl>
                                          <p:spTgt spid="48165"/>
                                        </p:tgtEl>
                                        <p:attrNameLst>
                                          <p:attrName>ppt_x</p:attrName>
                                        </p:attrNameLst>
                                      </p:cBhvr>
                                      <p:tavLst>
                                        <p:tav tm="0">
                                          <p:val>
                                            <p:strVal val="#ppt_x"/>
                                          </p:val>
                                        </p:tav>
                                        <p:tav tm="100000">
                                          <p:val>
                                            <p:strVal val="#ppt_x"/>
                                          </p:val>
                                        </p:tav>
                                      </p:tavLst>
                                    </p:anim>
                                    <p:anim calcmode="lin" valueType="num">
                                      <p:cBhvr>
                                        <p:cTn id="59" dur="1000" fill="hold"/>
                                        <p:tgtEl>
                                          <p:spTgt spid="4816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1000" fill="hold"/>
                                        <p:tgtEl>
                                          <p:spTgt spid="6"/>
                                        </p:tgtEl>
                                        <p:attrNameLst>
                                          <p:attrName>ppt_x</p:attrName>
                                        </p:attrNameLst>
                                      </p:cBhvr>
                                      <p:tavLst>
                                        <p:tav tm="100000">
                                          <p:val>
                                            <p:strVal val="#ppt_x"/>
                                          </p:val>
                                        </p:tav>
                                        <p:tav>
                                          <p:val>
                                            <p:strVal val="#ppt_x"/>
                                          </p:val>
                                        </p:tav>
                                      </p:tavLst>
                                    </p:anim>
                                    <p:anim calcmode="lin" valueType="num">
                                      <p:cBhvr>
                                        <p:cTn id="65"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2" grpId="0" animBg="1"/>
      <p:bldP spid="48156" grpId="0" animBg="1"/>
      <p:bldP spid="48165" grpId="0" animBg="1"/>
      <p:bldP spid="48169" grpId="0" animBg="1"/>
      <p:bldP spid="48170" grpId="0" animBg="1"/>
      <p:bldP spid="48171" grpId="0" animBg="1"/>
      <p:bldP spid="4817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0963" name="Text Box 2"/>
          <p:cNvSpPr txBox="1">
            <a:spLocks noChangeArrowheads="1"/>
          </p:cNvSpPr>
          <p:nvPr/>
        </p:nvSpPr>
        <p:spPr bwMode="auto">
          <a:xfrm>
            <a:off x="768350" y="6562725"/>
            <a:ext cx="8620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500"/>
              </a:spcBef>
              <a:buClr>
                <a:srgbClr val="FFFFFF"/>
              </a:buClr>
              <a:buSzPct val="100000"/>
            </a:pPr>
            <a:r>
              <a:rPr lang="en-GB" altLang="en-US" sz="800" b="1">
                <a:solidFill>
                  <a:srgbClr val="FFFFFF"/>
                </a:solidFill>
                <a:latin typeface="Times New Roman" panose="02020603050405020304" pitchFamily="18" charset="0"/>
                <a:ea typeface="MS Gothic" panose="020B0609070205080204" pitchFamily="49" charset="-128"/>
              </a:rPr>
              <a:t>© </a:t>
            </a:r>
            <a:r>
              <a:rPr lang="en-GB" altLang="en-US" sz="900" b="1">
                <a:solidFill>
                  <a:srgbClr val="FFFFFF"/>
                </a:solidFill>
                <a:latin typeface="Times New Roman" panose="02020603050405020304" pitchFamily="18" charset="0"/>
                <a:ea typeface="MS Gothic" panose="020B0609070205080204" pitchFamily="49" charset="-128"/>
              </a:rPr>
              <a:t>2006</a:t>
            </a:r>
            <a:r>
              <a:rPr lang="en-GB" altLang="en-US" sz="800" b="1">
                <a:solidFill>
                  <a:srgbClr val="FFFFFF"/>
                </a:solidFill>
                <a:latin typeface="Times New Roman" panose="02020603050405020304" pitchFamily="18" charset="0"/>
                <a:ea typeface="MS Gothic" panose="020B0609070205080204" pitchFamily="49" charset="-128"/>
              </a:rPr>
              <a:t> TBBMI</a:t>
            </a:r>
          </a:p>
        </p:txBody>
      </p:sp>
      <p:sp>
        <p:nvSpPr>
          <p:cNvPr id="40964" name="Rectangle 3"/>
          <p:cNvSpPr>
            <a:spLocks noChangeArrowheads="1"/>
          </p:cNvSpPr>
          <p:nvPr/>
        </p:nvSpPr>
        <p:spPr bwMode="auto">
          <a:xfrm>
            <a:off x="7908925" y="6542088"/>
            <a:ext cx="6651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buClr>
                <a:srgbClr val="FFFFFF"/>
              </a:buClr>
              <a:buSzPct val="100000"/>
            </a:pPr>
            <a:r>
              <a:rPr lang="en-GB" altLang="en-US" sz="900" b="1">
                <a:solidFill>
                  <a:srgbClr val="FFFFFF"/>
                </a:solidFill>
                <a:latin typeface="Comic Sans MS" panose="030F0702030302020204" pitchFamily="66" charset="0"/>
                <a:ea typeface="MS Gothic" panose="020B0609070205080204" pitchFamily="49" charset="-128"/>
              </a:rPr>
              <a:t>9.65.08.</a:t>
            </a:r>
          </a:p>
        </p:txBody>
      </p:sp>
      <p:pic>
        <p:nvPicPr>
          <p:cNvPr id="40965"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93725" y="474663"/>
            <a:ext cx="7950200" cy="5781675"/>
          </a:xfrm>
          <a:prstGeom prst="rect">
            <a:avLst/>
          </a:prstGeom>
          <a:noFill/>
          <a:ln>
            <a:noFill/>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6" name="Text Box 5"/>
          <p:cNvSpPr txBox="1">
            <a:spLocks noChangeArrowheads="1"/>
          </p:cNvSpPr>
          <p:nvPr/>
        </p:nvSpPr>
        <p:spPr bwMode="auto">
          <a:xfrm rot="1320000">
            <a:off x="3338513" y="4324350"/>
            <a:ext cx="2108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MEDITERRANEAN SEA</a:t>
            </a:r>
          </a:p>
        </p:txBody>
      </p:sp>
      <p:sp>
        <p:nvSpPr>
          <p:cNvPr id="40967" name="Text Box 6"/>
          <p:cNvSpPr txBox="1">
            <a:spLocks noChangeArrowheads="1"/>
          </p:cNvSpPr>
          <p:nvPr/>
        </p:nvSpPr>
        <p:spPr bwMode="auto">
          <a:xfrm rot="1320000">
            <a:off x="584200" y="1392238"/>
            <a:ext cx="1363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40968" name="Freeform 7"/>
          <p:cNvSpPr>
            <a:spLocks noChangeArrowheads="1"/>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12" tIns="41005" rIns="82012" bIns="41005" anchor="ctr"/>
          <a:lstStyle/>
          <a:p>
            <a:endParaRPr lang="en-US"/>
          </a:p>
        </p:txBody>
      </p:sp>
      <p:sp>
        <p:nvSpPr>
          <p:cNvPr id="40969" name="Rectangle 8"/>
          <p:cNvSpPr>
            <a:spLocks noChangeArrowheads="1"/>
          </p:cNvSpPr>
          <p:nvPr/>
        </p:nvSpPr>
        <p:spPr bwMode="auto">
          <a:xfrm>
            <a:off x="571500" y="495300"/>
            <a:ext cx="7948613"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0970" name="Text Box 9"/>
          <p:cNvSpPr txBox="1">
            <a:spLocks noChangeArrowheads="1"/>
          </p:cNvSpPr>
          <p:nvPr/>
        </p:nvSpPr>
        <p:spPr bwMode="auto">
          <a:xfrm>
            <a:off x="8758238" y="96838"/>
            <a:ext cx="1841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4" tIns="45849" rIns="91374" bIns="4584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238"/>
              </a:spcBef>
              <a:buClr>
                <a:srgbClr val="FFA27C"/>
              </a:buClr>
              <a:buSzPct val="100000"/>
            </a:pPr>
            <a:r>
              <a:rPr lang="en-GB" altLang="en-US" sz="2000">
                <a:solidFill>
                  <a:srgbClr val="FFA27C"/>
                </a:solidFill>
                <a:latin typeface="Comic Sans MS" panose="030F0702030302020204" pitchFamily="66" charset="0"/>
                <a:ea typeface="MS Gothic" panose="020B0609070205080204" pitchFamily="49" charset="-128"/>
              </a:rPr>
              <a:t> </a:t>
            </a:r>
          </a:p>
        </p:txBody>
      </p:sp>
      <p:sp>
        <p:nvSpPr>
          <p:cNvPr id="106507" name="Text Box 10"/>
          <p:cNvSpPr txBox="1">
            <a:spLocks noChangeArrowheads="1"/>
          </p:cNvSpPr>
          <p:nvPr/>
        </p:nvSpPr>
        <p:spPr bwMode="auto">
          <a:xfrm>
            <a:off x="2933989" y="3024188"/>
            <a:ext cx="1608124"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smtClean="0">
                <a:solidFill>
                  <a:srgbClr val="FFFFFF"/>
                </a:solidFill>
                <a:effectLst>
                  <a:glow rad="152400">
                    <a:srgbClr val="000000"/>
                  </a:glow>
                </a:effectLst>
                <a:latin typeface="Comic Sans MS" charset="0"/>
                <a:ea typeface="MS Gothic" charset="0"/>
                <a:cs typeface="MS Gothic" charset="0"/>
              </a:rPr>
              <a:t>ROME•</a:t>
            </a:r>
          </a:p>
        </p:txBody>
      </p:sp>
      <p:sp>
        <p:nvSpPr>
          <p:cNvPr id="106508" name="Text Box 11"/>
          <p:cNvSpPr txBox="1">
            <a:spLocks noChangeArrowheads="1"/>
          </p:cNvSpPr>
          <p:nvPr/>
        </p:nvSpPr>
        <p:spPr bwMode="auto">
          <a:xfrm>
            <a:off x="6459682" y="4150381"/>
            <a:ext cx="268431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52400">
                    <a:srgbClr val="FFFFFF"/>
                  </a:glow>
                </a:effectLst>
                <a:latin typeface="Comic Sans MS" charset="0"/>
                <a:ea typeface="MS Gothic" charset="0"/>
                <a:cs typeface="MS Gothic" charset="0"/>
              </a:rPr>
              <a:t>•Syrian Antioch</a:t>
            </a:r>
          </a:p>
        </p:txBody>
      </p:sp>
      <p:sp>
        <p:nvSpPr>
          <p:cNvPr id="106509" name="Text Box 12"/>
          <p:cNvSpPr txBox="1">
            <a:spLocks noChangeArrowheads="1"/>
          </p:cNvSpPr>
          <p:nvPr/>
        </p:nvSpPr>
        <p:spPr bwMode="auto">
          <a:xfrm>
            <a:off x="5964670" y="3501840"/>
            <a:ext cx="2980470"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52400">
                    <a:srgbClr val="FFFFFF"/>
                  </a:glow>
                </a:effectLst>
                <a:latin typeface="Comic Sans MS" charset="0"/>
                <a:ea typeface="MS Gothic" charset="0"/>
                <a:cs typeface="MS Gothic" charset="0"/>
              </a:rPr>
              <a:t>•Pisidian Antioch</a:t>
            </a:r>
          </a:p>
        </p:txBody>
      </p:sp>
      <p:sp>
        <p:nvSpPr>
          <p:cNvPr id="106510" name="Text Box 13"/>
          <p:cNvSpPr txBox="1">
            <a:spLocks noChangeArrowheads="1"/>
          </p:cNvSpPr>
          <p:nvPr/>
        </p:nvSpPr>
        <p:spPr bwMode="auto">
          <a:xfrm>
            <a:off x="5186797" y="3717553"/>
            <a:ext cx="2066185"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52400">
                    <a:srgbClr val="FFFFFF"/>
                  </a:glow>
                </a:effectLst>
                <a:latin typeface="Comic Sans MS" charset="0"/>
                <a:ea typeface="MS Gothic" charset="0"/>
                <a:cs typeface="MS Gothic" charset="0"/>
              </a:rPr>
              <a:t>•Ephesus</a:t>
            </a:r>
          </a:p>
        </p:txBody>
      </p:sp>
      <p:sp>
        <p:nvSpPr>
          <p:cNvPr id="106511" name="Text Box 14"/>
          <p:cNvSpPr txBox="1">
            <a:spLocks noChangeArrowheads="1"/>
          </p:cNvSpPr>
          <p:nvPr/>
        </p:nvSpPr>
        <p:spPr bwMode="auto">
          <a:xfrm>
            <a:off x="3899479" y="3787590"/>
            <a:ext cx="1261679"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dirty="0" smtClean="0">
                <a:solidFill>
                  <a:srgbClr val="FFFFFF"/>
                </a:solidFill>
                <a:effectLst>
                  <a:glow rad="152400">
                    <a:srgbClr val="000000"/>
                  </a:glow>
                </a:effectLst>
                <a:latin typeface="Comic Sans MS" charset="0"/>
                <a:ea typeface="MS Gothic" charset="0"/>
                <a:cs typeface="MS Gothic" charset="0"/>
              </a:rPr>
              <a:t>Athens</a:t>
            </a:r>
          </a:p>
        </p:txBody>
      </p:sp>
      <p:sp>
        <p:nvSpPr>
          <p:cNvPr id="40976" name="Text Box 15"/>
          <p:cNvSpPr txBox="1">
            <a:spLocks noChangeArrowheads="1"/>
          </p:cNvSpPr>
          <p:nvPr/>
        </p:nvSpPr>
        <p:spPr bwMode="auto">
          <a:xfrm>
            <a:off x="4675188" y="3649663"/>
            <a:ext cx="3079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025"/>
              </a:spcBef>
              <a:buClr>
                <a:srgbClr val="919191"/>
              </a:buClr>
              <a:buSzPct val="100000"/>
            </a:pPr>
            <a:r>
              <a:rPr lang="en-GB" altLang="en-US" sz="3200" b="1">
                <a:solidFill>
                  <a:srgbClr val="919191"/>
                </a:solidFill>
                <a:latin typeface="Comic Sans MS" panose="030F0702030302020204" pitchFamily="66" charset="0"/>
                <a:ea typeface="MS Gothic" panose="020B0609070205080204" pitchFamily="49" charset="-128"/>
              </a:rPr>
              <a:t>•</a:t>
            </a:r>
          </a:p>
        </p:txBody>
      </p:sp>
      <p:sp>
        <p:nvSpPr>
          <p:cNvPr id="106513" name="Text Box 16"/>
          <p:cNvSpPr txBox="1">
            <a:spLocks noChangeArrowheads="1"/>
          </p:cNvSpPr>
          <p:nvPr/>
        </p:nvSpPr>
        <p:spPr bwMode="auto">
          <a:xfrm>
            <a:off x="4625398" y="3076015"/>
            <a:ext cx="2067905"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52400">
                    <a:srgbClr val="FFFFFF"/>
                  </a:glow>
                </a:effectLst>
                <a:latin typeface="Comic Sans MS" charset="0"/>
                <a:ea typeface="MS Gothic" charset="0"/>
                <a:cs typeface="MS Gothic" charset="0"/>
              </a:rPr>
              <a:t>•Macedonia</a:t>
            </a:r>
          </a:p>
        </p:txBody>
      </p:sp>
      <p:grpSp>
        <p:nvGrpSpPr>
          <p:cNvPr id="40978" name="Group 17"/>
          <p:cNvGrpSpPr>
            <a:grpSpLocks/>
          </p:cNvGrpSpPr>
          <p:nvPr/>
        </p:nvGrpSpPr>
        <p:grpSpPr bwMode="auto">
          <a:xfrm>
            <a:off x="971550" y="2241550"/>
            <a:ext cx="7339013" cy="3760788"/>
            <a:chOff x="673" y="1600"/>
            <a:chExt cx="5086" cy="2685"/>
          </a:xfrm>
        </p:grpSpPr>
        <p:sp>
          <p:nvSpPr>
            <p:cNvPr id="106540" name="Text Box 18"/>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a:solidFill>
                    <a:srgbClr val="0033CC"/>
                  </a:solidFill>
                  <a:effectLst>
                    <a:glow rad="152400">
                      <a:srgbClr val="FFFFFF"/>
                    </a:glow>
                  </a:effectLst>
                  <a:latin typeface="Comic Sans MS" charset="0"/>
                  <a:ea typeface="MS Gothic" charset="0"/>
                  <a:cs typeface="MS Gothic" charset="0"/>
                </a:rPr>
                <a:t>AFRICA</a:t>
              </a:r>
            </a:p>
          </p:txBody>
        </p:sp>
        <p:sp>
          <p:nvSpPr>
            <p:cNvPr id="106541" name="Text Box 19"/>
            <p:cNvSpPr txBox="1">
              <a:spLocks noChangeArrowheads="1"/>
            </p:cNvSpPr>
            <p:nvPr/>
          </p:nvSpPr>
          <p:spPr bwMode="auto">
            <a:xfrm>
              <a:off x="4656" y="1957"/>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a:solidFill>
                    <a:srgbClr val="0033CC"/>
                  </a:solidFill>
                  <a:effectLst>
                    <a:glow rad="152400">
                      <a:srgbClr val="FFFFFF"/>
                    </a:glow>
                  </a:effectLst>
                  <a:latin typeface="Comic Sans MS" charset="0"/>
                  <a:ea typeface="MS Gothic" charset="0"/>
                  <a:cs typeface="MS Gothic" charset="0"/>
                </a:rPr>
                <a:t>ASIA</a:t>
              </a:r>
            </a:p>
          </p:txBody>
        </p:sp>
        <p:sp>
          <p:nvSpPr>
            <p:cNvPr id="106542" name="Text Box 20"/>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019"/>
                </a:spcBef>
                <a:buClr>
                  <a:srgbClr val="0033CC"/>
                </a:buClr>
                <a:buSzPct val="100000"/>
                <a:defRPr/>
              </a:pPr>
              <a:r>
                <a:rPr lang="en-GB" sz="3200" b="1">
                  <a:solidFill>
                    <a:srgbClr val="0033CC"/>
                  </a:solidFill>
                  <a:effectLst>
                    <a:glow rad="152400">
                      <a:srgbClr val="FFFFFF"/>
                    </a:glow>
                  </a:effectLst>
                  <a:latin typeface="Comic Sans MS" charset="0"/>
                  <a:ea typeface="MS Gothic" charset="0"/>
                  <a:cs typeface="MS Gothic" charset="0"/>
                </a:rPr>
                <a:t>EUROPE</a:t>
              </a:r>
            </a:p>
          </p:txBody>
        </p:sp>
        <p:sp>
          <p:nvSpPr>
            <p:cNvPr id="106543" name="Text Box 21"/>
            <p:cNvSpPr txBox="1">
              <a:spLocks noChangeArrowheads="1"/>
            </p:cNvSpPr>
            <p:nvPr/>
          </p:nvSpPr>
          <p:spPr bwMode="auto">
            <a:xfrm>
              <a:off x="4599" y="3922"/>
              <a:ext cx="1160" cy="363"/>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739"/>
                </a:spcBef>
                <a:buClr>
                  <a:srgbClr val="0033CC"/>
                </a:buClr>
                <a:buSzPct val="100000"/>
                <a:defRPr/>
              </a:pPr>
              <a:r>
                <a:rPr lang="en-GB" sz="2800" b="1">
                  <a:solidFill>
                    <a:srgbClr val="0033CC"/>
                  </a:solidFill>
                  <a:effectLst>
                    <a:glow rad="152400">
                      <a:srgbClr val="FFFFFF"/>
                    </a:glow>
                  </a:effectLst>
                  <a:latin typeface="Comic Sans MS" charset="0"/>
                  <a:ea typeface="MS Gothic" charset="0"/>
                  <a:cs typeface="MS Gothic" charset="0"/>
                </a:rPr>
                <a:t>ARABIA</a:t>
              </a:r>
            </a:p>
          </p:txBody>
        </p:sp>
      </p:grpSp>
      <p:sp>
        <p:nvSpPr>
          <p:cNvPr id="49174" name="Text Box 22"/>
          <p:cNvSpPr txBox="1">
            <a:spLocks noChangeArrowheads="1"/>
          </p:cNvSpPr>
          <p:nvPr/>
        </p:nvSpPr>
        <p:spPr bwMode="auto">
          <a:xfrm>
            <a:off x="866775" y="4183063"/>
            <a:ext cx="1719263" cy="322262"/>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013"/>
              </a:spcBef>
              <a:buClr>
                <a:srgbClr val="000000"/>
              </a:buClr>
              <a:buSzPct val="100000"/>
            </a:pPr>
            <a:r>
              <a:rPr lang="en-GB" altLang="en-US" sz="1600" b="1">
                <a:solidFill>
                  <a:srgbClr val="000000"/>
                </a:solidFill>
                <a:latin typeface="Comic Sans MS" panose="030F0702030302020204" pitchFamily="66" charset="0"/>
                <a:ea typeface="MS Gothic" panose="020B0609070205080204" pitchFamily="49" charset="-128"/>
              </a:rPr>
              <a:t>Acts 21-28</a:t>
            </a:r>
          </a:p>
        </p:txBody>
      </p:sp>
      <p:sp>
        <p:nvSpPr>
          <p:cNvPr id="106516" name="Text Box 23"/>
          <p:cNvSpPr txBox="1">
            <a:spLocks noChangeArrowheads="1"/>
          </p:cNvSpPr>
          <p:nvPr/>
        </p:nvSpPr>
        <p:spPr bwMode="auto">
          <a:xfrm>
            <a:off x="6459684" y="4668653"/>
            <a:ext cx="2009365"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52400">
                    <a:srgbClr val="FFFFFF"/>
                  </a:glow>
                </a:effectLst>
                <a:latin typeface="Comic Sans MS" charset="0"/>
                <a:ea typeface="MS Gothic" charset="0"/>
                <a:cs typeface="MS Gothic" charset="0"/>
              </a:rPr>
              <a:t>•Jerusalem</a:t>
            </a:r>
          </a:p>
        </p:txBody>
      </p:sp>
      <p:grpSp>
        <p:nvGrpSpPr>
          <p:cNvPr id="3" name="Group 24"/>
          <p:cNvGrpSpPr>
            <a:grpSpLocks/>
          </p:cNvGrpSpPr>
          <p:nvPr/>
        </p:nvGrpSpPr>
        <p:grpSpPr bwMode="auto">
          <a:xfrm>
            <a:off x="896938" y="4828643"/>
            <a:ext cx="5146675" cy="613974"/>
            <a:chOff x="621" y="3447"/>
            <a:chExt cx="3567" cy="438"/>
          </a:xfrm>
        </p:grpSpPr>
        <p:sp>
          <p:nvSpPr>
            <p:cNvPr id="41002" name="Rectangle 25"/>
            <p:cNvSpPr>
              <a:spLocks noChangeArrowheads="1"/>
            </p:cNvSpPr>
            <p:nvPr/>
          </p:nvSpPr>
          <p:spPr bwMode="auto">
            <a:xfrm>
              <a:off x="621" y="3447"/>
              <a:ext cx="3512" cy="438"/>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1003" name="Text Box 26"/>
            <p:cNvSpPr txBox="1">
              <a:spLocks noChangeArrowheads="1"/>
            </p:cNvSpPr>
            <p:nvPr/>
          </p:nvSpPr>
          <p:spPr bwMode="auto">
            <a:xfrm>
              <a:off x="624" y="3476"/>
              <a:ext cx="356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1800"/>
                </a:spcBef>
                <a:buClr>
                  <a:srgbClr val="000000"/>
                </a:buClr>
                <a:buSzPct val="100000"/>
              </a:pPr>
              <a:r>
                <a:rPr lang="en-GB" altLang="en-US" sz="2900" b="1" dirty="0">
                  <a:solidFill>
                    <a:srgbClr val="000000"/>
                  </a:solidFill>
                  <a:latin typeface="Comic Sans MS" panose="030F0702030302020204" pitchFamily="66" charset="0"/>
                  <a:ea typeface="MS Gothic" panose="020B0609070205080204" pitchFamily="49" charset="-128"/>
                </a:rPr>
                <a:t>4.</a:t>
              </a:r>
              <a:r>
                <a:rPr lang="ja-JP" altLang="en-GB" sz="2900" b="1" dirty="0">
                  <a:solidFill>
                    <a:srgbClr val="000000"/>
                  </a:solidFill>
                  <a:latin typeface="Comic Sans MS" panose="030F0702030302020204" pitchFamily="66" charset="0"/>
                  <a:ea typeface="MS Gothic" panose="020B0609070205080204" pitchFamily="49" charset="-128"/>
                </a:rPr>
                <a:t>“</a:t>
              </a:r>
              <a:r>
                <a:rPr lang="en-GB" altLang="ja-JP" sz="2900" b="1" dirty="0">
                  <a:solidFill>
                    <a:srgbClr val="000000"/>
                  </a:solidFill>
                  <a:latin typeface="Comic Sans MS" panose="030F0702030302020204" pitchFamily="66" charset="0"/>
                  <a:ea typeface="MS Gothic" panose="020B0609070205080204" pitchFamily="49" charset="-128"/>
                </a:rPr>
                <a:t>To </a:t>
              </a:r>
              <a:r>
                <a:rPr lang="en-GB" altLang="ja-JP" sz="2900" b="1" u="sng" dirty="0">
                  <a:solidFill>
                    <a:srgbClr val="FC0128"/>
                  </a:solidFill>
                  <a:latin typeface="Comic Sans MS" panose="030F0702030302020204" pitchFamily="66" charset="0"/>
                  <a:ea typeface="MS Gothic" panose="020B0609070205080204" pitchFamily="49" charset="-128"/>
                </a:rPr>
                <a:t>Rome</a:t>
              </a:r>
              <a:r>
                <a:rPr lang="en-GB" altLang="ja-JP" sz="2900" b="1" dirty="0">
                  <a:solidFill>
                    <a:srgbClr val="000000"/>
                  </a:solidFill>
                  <a:latin typeface="Comic Sans MS" panose="030F0702030302020204" pitchFamily="66" charset="0"/>
                  <a:ea typeface="MS Gothic" panose="020B0609070205080204" pitchFamily="49" charset="-128"/>
                </a:rPr>
                <a:t> and </a:t>
              </a:r>
              <a:r>
                <a:rPr lang="en-GB" altLang="ja-JP" sz="2900" b="1" u="sng" dirty="0">
                  <a:solidFill>
                    <a:srgbClr val="FC0128"/>
                  </a:solidFill>
                  <a:latin typeface="Comic Sans MS" panose="030F0702030302020204" pitchFamily="66" charset="0"/>
                  <a:ea typeface="MS Gothic" panose="020B0609070205080204" pitchFamily="49" charset="-128"/>
                </a:rPr>
                <a:t>GAIN</a:t>
              </a:r>
              <a:r>
                <a:rPr lang="en-GB" altLang="ja-JP" sz="2900" b="1" dirty="0">
                  <a:solidFill>
                    <a:srgbClr val="000000"/>
                  </a:solidFill>
                  <a:latin typeface="Comic Sans MS" panose="030F0702030302020204" pitchFamily="66" charset="0"/>
                  <a:ea typeface="MS Gothic" panose="020B0609070205080204" pitchFamily="49" charset="-128"/>
                </a:rPr>
                <a:t>!</a:t>
              </a:r>
              <a:r>
                <a:rPr lang="ja-JP" altLang="en-GB" sz="2900" b="1" dirty="0">
                  <a:solidFill>
                    <a:srgbClr val="000000"/>
                  </a:solidFill>
                  <a:latin typeface="Comic Sans MS" panose="030F0702030302020204" pitchFamily="66" charset="0"/>
                  <a:ea typeface="MS Gothic" panose="020B0609070205080204" pitchFamily="49" charset="-128"/>
                </a:rPr>
                <a:t>”</a:t>
              </a:r>
              <a:endParaRPr lang="en-GB" altLang="en-US" sz="2900" b="1" dirty="0">
                <a:solidFill>
                  <a:srgbClr val="000000"/>
                </a:solidFill>
                <a:latin typeface="Comic Sans MS" panose="030F0702030302020204" pitchFamily="66" charset="0"/>
                <a:ea typeface="MS Gothic" panose="020B0609070205080204" pitchFamily="49" charset="-128"/>
              </a:endParaRPr>
            </a:p>
          </p:txBody>
        </p:sp>
      </p:grpSp>
      <p:grpSp>
        <p:nvGrpSpPr>
          <p:cNvPr id="4" name="Group 27"/>
          <p:cNvGrpSpPr>
            <a:grpSpLocks/>
          </p:cNvGrpSpPr>
          <p:nvPr/>
        </p:nvGrpSpPr>
        <p:grpSpPr bwMode="auto">
          <a:xfrm>
            <a:off x="837532" y="5515309"/>
            <a:ext cx="8075613" cy="1084263"/>
            <a:chOff x="625" y="3915"/>
            <a:chExt cx="5458" cy="774"/>
          </a:xfrm>
        </p:grpSpPr>
        <p:sp>
          <p:nvSpPr>
            <p:cNvPr id="4100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1001" name="Rectangle 29"/>
            <p:cNvSpPr>
              <a:spLocks noChangeArrowheads="1"/>
            </p:cNvSpPr>
            <p:nvPr/>
          </p:nvSpPr>
          <p:spPr bwMode="auto">
            <a:xfrm>
              <a:off x="671" y="3940"/>
              <a:ext cx="5412"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nSpc>
                  <a:spcPct val="80000"/>
                </a:lnSpc>
                <a:buClr>
                  <a:srgbClr val="000000"/>
                </a:buClr>
                <a:buSzPct val="100000"/>
              </a:pPr>
              <a:r>
                <a:rPr lang="en-GB" altLang="en-US" sz="2200" b="1">
                  <a:solidFill>
                    <a:srgbClr val="000000"/>
                  </a:solidFill>
                  <a:latin typeface="Comic Sans MS" panose="030F0702030302020204" pitchFamily="66" charset="0"/>
                  <a:ea typeface="MS Gothic" panose="020B0609070205080204" pitchFamily="49" charset="-128"/>
                </a:rPr>
                <a:t>Significance: As a prisoner, sent to </a:t>
              </a:r>
              <a:r>
                <a:rPr lang="en-GB" altLang="en-US" sz="2200" b="1" u="sng">
                  <a:solidFill>
                    <a:srgbClr val="FC0128"/>
                  </a:solidFill>
                  <a:latin typeface="Comic Sans MS" panose="030F0702030302020204" pitchFamily="66" charset="0"/>
                  <a:ea typeface="MS Gothic" panose="020B0609070205080204" pitchFamily="49" charset="-128"/>
                </a:rPr>
                <a:t>Rome</a:t>
              </a:r>
              <a:r>
                <a:rPr lang="en-GB" altLang="en-US" sz="2200" b="1">
                  <a:solidFill>
                    <a:srgbClr val="000000"/>
                  </a:solidFill>
                  <a:latin typeface="Comic Sans MS" panose="030F0702030302020204" pitchFamily="66" charset="0"/>
                  <a:ea typeface="MS Gothic" panose="020B0609070205080204" pitchFamily="49" charset="-128"/>
                </a:rPr>
                <a:t>; Christian influence in prison and the house of </a:t>
              </a:r>
              <a:r>
                <a:rPr lang="en-GB" altLang="en-US" sz="2200" b="1" u="sng">
                  <a:solidFill>
                    <a:srgbClr val="FC0128"/>
                  </a:solidFill>
                  <a:latin typeface="Comic Sans MS" panose="030F0702030302020204" pitchFamily="66" charset="0"/>
                  <a:ea typeface="MS Gothic" panose="020B0609070205080204" pitchFamily="49" charset="-128"/>
                </a:rPr>
                <a:t>Caesar</a:t>
              </a:r>
              <a:r>
                <a:rPr lang="en-GB" altLang="en-US" sz="2200" b="1">
                  <a:solidFill>
                    <a:srgbClr val="000000"/>
                  </a:solidFill>
                  <a:latin typeface="Comic Sans MS" panose="030F0702030302020204" pitchFamily="66" charset="0"/>
                  <a:ea typeface="MS Gothic" panose="020B0609070205080204" pitchFamily="49" charset="-128"/>
                </a:rPr>
                <a:t>; important later letters;</a:t>
              </a:r>
              <a:r>
                <a:rPr lang="ja-JP" altLang="en-GB" sz="2200" b="1">
                  <a:solidFill>
                    <a:srgbClr val="000000"/>
                  </a:solidFill>
                  <a:latin typeface="Comic Sans MS" panose="030F0702030302020204" pitchFamily="66" charset="0"/>
                  <a:ea typeface="MS Gothic" panose="020B0609070205080204" pitchFamily="49" charset="-128"/>
                </a:rPr>
                <a:t>“</a:t>
              </a:r>
              <a:r>
                <a:rPr lang="en-GB" altLang="ja-JP" sz="2200" b="1">
                  <a:solidFill>
                    <a:srgbClr val="000000"/>
                  </a:solidFill>
                  <a:latin typeface="Comic Sans MS" panose="030F0702030302020204" pitchFamily="66" charset="0"/>
                  <a:ea typeface="MS Gothic" panose="020B0609070205080204" pitchFamily="49" charset="-128"/>
                </a:rPr>
                <a:t>fought the good fight, kept the faith!</a:t>
              </a:r>
              <a:r>
                <a:rPr lang="en-US" altLang="ja-JP" sz="2200" b="1">
                  <a:solidFill>
                    <a:srgbClr val="000000"/>
                  </a:solidFill>
                  <a:latin typeface="Comic Sans MS" panose="030F0702030302020204" pitchFamily="66" charset="0"/>
                  <a:ea typeface="MS Gothic" panose="020B0609070205080204" pitchFamily="49" charset="-128"/>
                </a:rPr>
                <a:t>”</a:t>
              </a:r>
              <a:endParaRPr lang="en-GB" altLang="en-US" sz="2200" b="1">
                <a:solidFill>
                  <a:srgbClr val="000000"/>
                </a:solidFill>
                <a:latin typeface="Comic Sans MS" panose="030F0702030302020204" pitchFamily="66" charset="0"/>
                <a:ea typeface="MS Gothic" panose="020B0609070205080204" pitchFamily="49" charset="-128"/>
              </a:endParaRPr>
            </a:p>
          </p:txBody>
        </p:sp>
      </p:grpSp>
      <p:grpSp>
        <p:nvGrpSpPr>
          <p:cNvPr id="5" name="Group 30"/>
          <p:cNvGrpSpPr>
            <a:grpSpLocks/>
          </p:cNvGrpSpPr>
          <p:nvPr/>
        </p:nvGrpSpPr>
        <p:grpSpPr bwMode="auto">
          <a:xfrm>
            <a:off x="3886200" y="696913"/>
            <a:ext cx="4643438" cy="2679700"/>
            <a:chOff x="2693" y="497"/>
            <a:chExt cx="3218" cy="1915"/>
          </a:xfrm>
        </p:grpSpPr>
        <p:pic>
          <p:nvPicPr>
            <p:cNvPr id="40998"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 y="497"/>
              <a:ext cx="2803" cy="1862"/>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0999" name="Text Box 32"/>
            <p:cNvSpPr txBox="1">
              <a:spLocks noChangeArrowheads="1"/>
            </p:cNvSpPr>
            <p:nvPr/>
          </p:nvSpPr>
          <p:spPr bwMode="auto">
            <a:xfrm>
              <a:off x="2693" y="2086"/>
              <a:ext cx="321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1125"/>
                </a:spcBef>
                <a:buClr>
                  <a:srgbClr val="FFEA18"/>
                </a:buClr>
                <a:buSzPct val="100000"/>
              </a:pPr>
              <a:r>
                <a:rPr lang="en-GB" altLang="en-US" sz="2500" b="1">
                  <a:solidFill>
                    <a:srgbClr val="FFEA18"/>
                  </a:solidFill>
                  <a:latin typeface="Comic Sans MS" panose="030F0702030302020204" pitchFamily="66" charset="0"/>
                  <a:ea typeface="MS Gothic" panose="020B0609070205080204" pitchFamily="49" charset="-128"/>
                </a:rPr>
                <a:t>ROME</a:t>
              </a:r>
              <a:r>
                <a:rPr lang="fr-FR" altLang="ja-JP" sz="2500" b="1">
                  <a:solidFill>
                    <a:srgbClr val="FFEA18"/>
                  </a:solidFill>
                  <a:latin typeface="Comic Sans MS" panose="030F0702030302020204" pitchFamily="66" charset="0"/>
                  <a:ea typeface="MS Gothic" panose="020B0609070205080204" pitchFamily="49" charset="-128"/>
                </a:rPr>
                <a:t>'</a:t>
              </a:r>
              <a:r>
                <a:rPr lang="en-GB" altLang="ja-JP" sz="2500" b="1">
                  <a:solidFill>
                    <a:srgbClr val="FFEA18"/>
                  </a:solidFill>
                  <a:latin typeface="Comic Sans MS" panose="030F0702030302020204" pitchFamily="66" charset="0"/>
                  <a:ea typeface="MS Gothic" panose="020B0609070205080204" pitchFamily="49" charset="-128"/>
                </a:rPr>
                <a:t>S ANCIENT FORUM</a:t>
              </a:r>
              <a:endParaRPr lang="en-GB" altLang="en-US" sz="2500" b="1">
                <a:solidFill>
                  <a:srgbClr val="FFEA18"/>
                </a:solidFill>
                <a:latin typeface="Comic Sans MS" panose="030F0702030302020204" pitchFamily="66" charset="0"/>
                <a:ea typeface="MS Gothic" panose="020B0609070205080204" pitchFamily="49" charset="-128"/>
              </a:endParaRPr>
            </a:p>
          </p:txBody>
        </p:sp>
      </p:grpSp>
      <p:sp>
        <p:nvSpPr>
          <p:cNvPr id="40984" name="Text Box 33"/>
          <p:cNvSpPr txBox="1">
            <a:spLocks noChangeArrowheads="1"/>
          </p:cNvSpPr>
          <p:nvPr/>
        </p:nvSpPr>
        <p:spPr bwMode="auto">
          <a:xfrm>
            <a:off x="8612188" y="61690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500">
              <a:solidFill>
                <a:srgbClr val="FFFFFF"/>
              </a:solidFill>
              <a:latin typeface="Times New Roman" panose="02020603050405020304" pitchFamily="18" charset="0"/>
              <a:ea typeface="MS Gothic" panose="020B0609070205080204" pitchFamily="49" charset="-128"/>
            </a:endParaRPr>
          </a:p>
        </p:txBody>
      </p:sp>
      <p:sp>
        <p:nvSpPr>
          <p:cNvPr id="49189" name="AutoShape 37"/>
          <p:cNvSpPr>
            <a:spLocks noChangeArrowheads="1"/>
          </p:cNvSpPr>
          <p:nvPr/>
        </p:nvSpPr>
        <p:spPr bwMode="auto">
          <a:xfrm>
            <a:off x="2852738" y="3041650"/>
            <a:ext cx="989012" cy="357188"/>
          </a:xfrm>
          <a:prstGeom prst="roundRect">
            <a:avLst>
              <a:gd name="adj" fmla="val 16667"/>
            </a:avLst>
          </a:prstGeom>
          <a:noFill/>
          <a:ln w="38160">
            <a:solidFill>
              <a:srgbClr val="FFEA18"/>
            </a:solidFill>
            <a:miter lim="800000"/>
            <a:headEnd/>
            <a:tailEnd/>
          </a:ln>
          <a:effectLst>
            <a:outerShdw dist="40186" dir="4303642"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grpSp>
        <p:nvGrpSpPr>
          <p:cNvPr id="6" name="Group 38"/>
          <p:cNvGrpSpPr>
            <a:grpSpLocks/>
          </p:cNvGrpSpPr>
          <p:nvPr/>
        </p:nvGrpSpPr>
        <p:grpSpPr bwMode="auto">
          <a:xfrm>
            <a:off x="150813" y="271463"/>
            <a:ext cx="3714750" cy="2386012"/>
            <a:chOff x="105" y="194"/>
            <a:chExt cx="2573" cy="1703"/>
          </a:xfrm>
        </p:grpSpPr>
        <p:sp>
          <p:nvSpPr>
            <p:cNvPr id="40996"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0997" name="Text Box 40"/>
            <p:cNvSpPr txBox="1">
              <a:spLocks noChangeArrowheads="1"/>
            </p:cNvSpPr>
            <p:nvPr/>
          </p:nvSpPr>
          <p:spPr bwMode="auto">
            <a:xfrm>
              <a:off x="105" y="361"/>
              <a:ext cx="2573"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3700"/>
                </a:spcBef>
                <a:buClr>
                  <a:srgbClr val="FFEA18"/>
                </a:buClr>
                <a:buSzPct val="100000"/>
              </a:pPr>
              <a:r>
                <a:rPr lang="en-GB" altLang="en-US" sz="5900" b="1" dirty="0">
                  <a:solidFill>
                    <a:srgbClr val="FFEA18"/>
                  </a:solidFill>
                  <a:latin typeface="Comic Sans MS" panose="030F0702030302020204" pitchFamily="66" charset="0"/>
                  <a:ea typeface="MS Gothic" panose="020B0609070205080204" pitchFamily="49" charset="-128"/>
                </a:rPr>
                <a:t>A.D.  59-62</a:t>
              </a:r>
            </a:p>
          </p:txBody>
        </p:sp>
      </p:grpSp>
      <p:sp>
        <p:nvSpPr>
          <p:cNvPr id="49193" name="AutoShape 41"/>
          <p:cNvSpPr>
            <a:spLocks noChangeArrowheads="1"/>
          </p:cNvSpPr>
          <p:nvPr/>
        </p:nvSpPr>
        <p:spPr bwMode="auto">
          <a:xfrm rot="5340000">
            <a:off x="3412331" y="3532982"/>
            <a:ext cx="608013" cy="412750"/>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9194" name="AutoShape 42"/>
          <p:cNvSpPr>
            <a:spLocks noChangeArrowheads="1"/>
          </p:cNvSpPr>
          <p:nvPr/>
        </p:nvSpPr>
        <p:spPr bwMode="auto">
          <a:xfrm rot="1200000">
            <a:off x="3716338" y="4383088"/>
            <a:ext cx="627062" cy="400050"/>
          </a:xfrm>
          <a:prstGeom prst="leftArrow">
            <a:avLst>
              <a:gd name="adj1" fmla="val 50000"/>
              <a:gd name="adj2" fmla="val 3802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9195" name="AutoShape 43"/>
          <p:cNvSpPr>
            <a:spLocks noChangeArrowheads="1"/>
          </p:cNvSpPr>
          <p:nvPr/>
        </p:nvSpPr>
        <p:spPr bwMode="auto">
          <a:xfrm rot="60000">
            <a:off x="5411788" y="4298950"/>
            <a:ext cx="628650" cy="400050"/>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9196" name="AutoShape 44"/>
          <p:cNvSpPr>
            <a:spLocks noChangeArrowheads="1"/>
          </p:cNvSpPr>
          <p:nvPr/>
        </p:nvSpPr>
        <p:spPr bwMode="auto">
          <a:xfrm rot="5880000">
            <a:off x="6032500" y="4362450"/>
            <a:ext cx="609600" cy="412750"/>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9197" name="Freeform 45"/>
          <p:cNvSpPr>
            <a:spLocks noChangeArrowheads="1"/>
          </p:cNvSpPr>
          <p:nvPr/>
        </p:nvSpPr>
        <p:spPr bwMode="auto">
          <a:xfrm>
            <a:off x="3784600" y="3206750"/>
            <a:ext cx="2747963" cy="1624013"/>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p>
            <a:pPr eaLnBrk="1" hangingPunct="1">
              <a:defRPr/>
            </a:pPr>
            <a:endParaRPr lang="en-US"/>
          </a:p>
        </p:txBody>
      </p:sp>
      <p:sp>
        <p:nvSpPr>
          <p:cNvPr id="40995" name="Title 1"/>
          <p:cNvSpPr>
            <a:spLocks noGrp="1"/>
          </p:cNvSpPr>
          <p:nvPr>
            <p:ph type="title" idx="4294967295"/>
          </p:nvPr>
        </p:nvSpPr>
        <p:spPr bwMode="auto">
          <a:xfrm>
            <a:off x="457200" y="-747713"/>
            <a:ext cx="8229600" cy="706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GB" altLang="en-US" sz="2900" b="1" smtClean="0">
                <a:latin typeface="Comic Sans MS" panose="030F0702030302020204" pitchFamily="66" charset="0"/>
              </a:rPr>
              <a:t>4. </a:t>
            </a:r>
            <a:r>
              <a:rPr lang="en-GB" altLang="ja-JP" sz="2900" b="1" smtClean="0">
                <a:latin typeface="Comic Sans MS" panose="030F0702030302020204" pitchFamily="66" charset="0"/>
                <a:ea typeface="Comic Sans MS" panose="030F0702030302020204" pitchFamily="66" charset="0"/>
                <a:cs typeface="MS PGothic" panose="020B0600070205080204" pitchFamily="34" charset="-128"/>
              </a:rPr>
              <a:t>“</a:t>
            </a:r>
            <a:r>
              <a:rPr lang="en-GB" altLang="ja-JP" sz="2900" b="1" smtClean="0">
                <a:latin typeface="Comic Sans MS" panose="030F0702030302020204" pitchFamily="66" charset="0"/>
              </a:rPr>
              <a:t>To </a:t>
            </a:r>
            <a:r>
              <a:rPr lang="en-GB" altLang="ja-JP" sz="2900" b="1" u="sng" smtClean="0">
                <a:solidFill>
                  <a:srgbClr val="FC0128"/>
                </a:solidFill>
                <a:latin typeface="Comic Sans MS" panose="030F0702030302020204" pitchFamily="66" charset="0"/>
              </a:rPr>
              <a:t>Rome</a:t>
            </a:r>
            <a:r>
              <a:rPr lang="en-GB" altLang="ja-JP" sz="2900" b="1" smtClean="0">
                <a:latin typeface="Comic Sans MS" panose="030F0702030302020204" pitchFamily="66" charset="0"/>
              </a:rPr>
              <a:t> and </a:t>
            </a:r>
            <a:r>
              <a:rPr lang="en-GB" altLang="ja-JP" sz="2900" b="1" u="sng" smtClean="0">
                <a:solidFill>
                  <a:srgbClr val="FC0128"/>
                </a:solidFill>
                <a:latin typeface="Comic Sans MS" panose="030F0702030302020204" pitchFamily="66" charset="0"/>
              </a:rPr>
              <a:t>GAIN</a:t>
            </a:r>
            <a:r>
              <a:rPr lang="en-GB" altLang="ja-JP" sz="2900" b="1" smtClean="0">
                <a:latin typeface="Comic Sans MS" panose="030F0702030302020204" pitchFamily="66" charset="0"/>
              </a:rPr>
              <a:t>!”</a:t>
            </a:r>
            <a:endParaRPr lang="en-US" altLang="en-US"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9174"/>
                                        </p:tgtEl>
                                        <p:attrNameLst>
                                          <p:attrName>style.visibility</p:attrName>
                                        </p:attrNameLst>
                                      </p:cBhvr>
                                      <p:to>
                                        <p:strVal val="visible"/>
                                      </p:to>
                                    </p:set>
                                    <p:animEffect transition="in" filter="fade">
                                      <p:cBhvr>
                                        <p:cTn id="11" dur="1000"/>
                                        <p:tgtEl>
                                          <p:spTgt spid="491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36" fill="hold" nodeType="clickEffect">
                                  <p:stCondLst>
                                    <p:cond delay="0"/>
                                  </p:stCondLst>
                                  <p:childTnLst>
                                    <p:set>
                                      <p:cBhvr>
                                        <p:cTn id="15" dur="1" fill="hold">
                                          <p:stCondLst>
                                            <p:cond delay="0"/>
                                          </p:stCondLst>
                                        </p:cTn>
                                        <p:tgtEl>
                                          <p:spTgt spid="49197"/>
                                        </p:tgtEl>
                                        <p:attrNameLst>
                                          <p:attrName>style.visibility</p:attrName>
                                        </p:attrNameLst>
                                      </p:cBhvr>
                                      <p:to>
                                        <p:strVal val="visible"/>
                                      </p:to>
                                    </p:set>
                                    <p:anim calcmode="lin" valueType="num">
                                      <p:cBhvr>
                                        <p:cTn id="16"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17"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18" dur="2000" fill="hold"/>
                                        <p:tgtEl>
                                          <p:spTgt spid="49197"/>
                                        </p:tgtEl>
                                        <p:attrNameLst>
                                          <p:attrName>ppt_x</p:attrName>
                                        </p:attrNameLst>
                                      </p:cBhvr>
                                      <p:tavLst>
                                        <p:tav tm="100000">
                                          <p:val>
                                            <p:fltVal val="0.5"/>
                                          </p:val>
                                        </p:tav>
                                        <p:tav>
                                          <p:val>
                                            <p:strVal val="#ppt_x"/>
                                          </p:val>
                                        </p:tav>
                                      </p:tavLst>
                                    </p:anim>
                                    <p:anim calcmode="lin" valueType="num">
                                      <p:cBhvr>
                                        <p:cTn id="19"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0" fill="hold" nodeType="afterGroup">
                            <p:stCondLst>
                              <p:cond delay="0"/>
                            </p:stCondLst>
                            <p:childTnLst>
                              <p:par>
                                <p:cTn id="21" presetID="23" presetClass="entr" presetSubtype="36" fill="hold" grpId="0" nodeType="afterEffect">
                                  <p:stCondLst>
                                    <p:cond delay="0"/>
                                  </p:stCondLst>
                                  <p:childTnLst>
                                    <p:set>
                                      <p:cBhvr>
                                        <p:cTn id="22" dur="1" fill="hold">
                                          <p:stCondLst>
                                            <p:cond delay="0"/>
                                          </p:stCondLst>
                                        </p:cTn>
                                        <p:tgtEl>
                                          <p:spTgt spid="49196"/>
                                        </p:tgtEl>
                                        <p:attrNameLst>
                                          <p:attrName>style.visibility</p:attrName>
                                        </p:attrNameLst>
                                      </p:cBhvr>
                                      <p:to>
                                        <p:strVal val="visible"/>
                                      </p:to>
                                    </p:set>
                                    <p:anim calcmode="lin" valueType="num">
                                      <p:cBhvr>
                                        <p:cTn id="23"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4"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5" dur="500" fill="hold"/>
                                        <p:tgtEl>
                                          <p:spTgt spid="49196"/>
                                        </p:tgtEl>
                                        <p:attrNameLst>
                                          <p:attrName>ppt_x</p:attrName>
                                        </p:attrNameLst>
                                      </p:cBhvr>
                                      <p:tavLst>
                                        <p:tav tm="100000">
                                          <p:val>
                                            <p:fltVal val="0.5"/>
                                          </p:val>
                                        </p:tav>
                                        <p:tav>
                                          <p:val>
                                            <p:strVal val="#ppt_x"/>
                                          </p:val>
                                        </p:tav>
                                      </p:tavLst>
                                    </p:anim>
                                    <p:anim calcmode="lin" valueType="num">
                                      <p:cBhvr>
                                        <p:cTn id="26"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27" fill="hold" nodeType="afterGroup">
                            <p:stCondLst>
                              <p:cond delay="0"/>
                            </p:stCondLst>
                            <p:childTnLst>
                              <p:par>
                                <p:cTn id="28" presetID="10" presetClass="entr" fill="hold" grpId="0" nodeType="afterEffect">
                                  <p:stCondLst>
                                    <p:cond delay="0"/>
                                  </p:stCondLst>
                                  <p:childTnLst>
                                    <p:set>
                                      <p:cBhvr>
                                        <p:cTn id="29" dur="1" fill="hold">
                                          <p:stCondLst>
                                            <p:cond delay="0"/>
                                          </p:stCondLst>
                                        </p:cTn>
                                        <p:tgtEl>
                                          <p:spTgt spid="49195"/>
                                        </p:tgtEl>
                                        <p:attrNameLst>
                                          <p:attrName>style.visibility</p:attrName>
                                        </p:attrNameLst>
                                      </p:cBhvr>
                                      <p:to>
                                        <p:strVal val="visible"/>
                                      </p:to>
                                    </p:set>
                                    <p:animEffect transition="in" filter="fade">
                                      <p:cBhvr>
                                        <p:cTn id="30" dur="1000"/>
                                        <p:tgtEl>
                                          <p:spTgt spid="49195"/>
                                        </p:tgtEl>
                                      </p:cBhvr>
                                    </p:animEffect>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4"/>
                                        </p:tgtEl>
                                        <p:attrNameLst>
                                          <p:attrName>style.visibility</p:attrName>
                                        </p:attrNameLst>
                                      </p:cBhvr>
                                      <p:to>
                                        <p:strVal val="visible"/>
                                      </p:to>
                                    </p:set>
                                    <p:animEffect transition="in" filter="fade">
                                      <p:cBhvr>
                                        <p:cTn id="34" dur="1000"/>
                                        <p:tgtEl>
                                          <p:spTgt spid="49194"/>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3"/>
                                        </p:tgtEl>
                                        <p:attrNameLst>
                                          <p:attrName>style.visibility</p:attrName>
                                        </p:attrNameLst>
                                      </p:cBhvr>
                                      <p:to>
                                        <p:strVal val="visible"/>
                                      </p:to>
                                    </p:set>
                                    <p:animEffect transition="in" filter="fade">
                                      <p:cBhvr>
                                        <p:cTn id="38" dur="1000"/>
                                        <p:tgtEl>
                                          <p:spTgt spid="49193"/>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89"/>
                                        </p:tgtEl>
                                        <p:attrNameLst>
                                          <p:attrName>style.visibility</p:attrName>
                                        </p:attrNameLst>
                                      </p:cBhvr>
                                      <p:to>
                                        <p:strVal val="visible"/>
                                      </p:to>
                                    </p:set>
                                    <p:animEffect transition="in" filter="fade">
                                      <p:cBhvr>
                                        <p:cTn id="42" dur="1000"/>
                                        <p:tgtEl>
                                          <p:spTgt spid="491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heel(1)">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ppt_x</p:attrName>
                                        </p:attrNameLst>
                                      </p:cBhvr>
                                      <p:tavLst>
                                        <p:tav tm="100000">
                                          <p:val>
                                            <p:strVal val="#ppt_x"/>
                                          </p:val>
                                        </p:tav>
                                        <p:tav>
                                          <p:val>
                                            <p:strVal val="#ppt_x"/>
                                          </p:val>
                                        </p:tav>
                                      </p:tavLst>
                                    </p:anim>
                                    <p:anim calcmode="lin" valueType="num">
                                      <p:cBhvr>
                                        <p:cTn id="58"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3011" name="Rectangle 2"/>
          <p:cNvSpPr>
            <a:spLocks noChangeArrowheads="1"/>
          </p:cNvSpPr>
          <p:nvPr/>
        </p:nvSpPr>
        <p:spPr bwMode="auto">
          <a:xfrm>
            <a:off x="7818438" y="6542088"/>
            <a:ext cx="6651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buClr>
                <a:srgbClr val="FFFFFF"/>
              </a:buClr>
              <a:buSzPct val="100000"/>
            </a:pPr>
            <a:r>
              <a:rPr lang="en-GB" altLang="en-US" sz="900" b="1">
                <a:solidFill>
                  <a:srgbClr val="FFFFFF"/>
                </a:solidFill>
                <a:latin typeface="Comic Sans MS" panose="030F0702030302020204" pitchFamily="66" charset="0"/>
                <a:ea typeface="MS Gothic" panose="020B0609070205080204" pitchFamily="49" charset="-128"/>
              </a:rPr>
              <a:t>9.65.08.</a:t>
            </a:r>
          </a:p>
        </p:txBody>
      </p:sp>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93725" y="474663"/>
            <a:ext cx="7950200" cy="5781675"/>
          </a:xfrm>
          <a:prstGeom prst="rect">
            <a:avLst/>
          </a:prstGeom>
          <a:noFill/>
          <a:ln>
            <a:noFill/>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3" name="Text Box 4"/>
          <p:cNvSpPr txBox="1">
            <a:spLocks noChangeArrowheads="1"/>
          </p:cNvSpPr>
          <p:nvPr/>
        </p:nvSpPr>
        <p:spPr bwMode="auto">
          <a:xfrm rot="1320000">
            <a:off x="584200" y="1392238"/>
            <a:ext cx="1363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43014" name="Freeform 5"/>
          <p:cNvSpPr>
            <a:spLocks noChangeArrowheads="1"/>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12" tIns="41005" rIns="82012" bIns="41005" anchor="ctr"/>
          <a:lstStyle/>
          <a:p>
            <a:endParaRPr lang="en-US"/>
          </a:p>
        </p:txBody>
      </p:sp>
      <p:sp>
        <p:nvSpPr>
          <p:cNvPr id="43015" name="Rectangle 6"/>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3016" name="Text Box 7"/>
          <p:cNvSpPr txBox="1">
            <a:spLocks noChangeArrowheads="1"/>
          </p:cNvSpPr>
          <p:nvPr/>
        </p:nvSpPr>
        <p:spPr bwMode="auto">
          <a:xfrm>
            <a:off x="8758238" y="96838"/>
            <a:ext cx="1841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4" tIns="45849" rIns="91374" bIns="4584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238"/>
              </a:spcBef>
              <a:buClr>
                <a:srgbClr val="FFA27C"/>
              </a:buClr>
              <a:buSzPct val="100000"/>
            </a:pPr>
            <a:r>
              <a:rPr lang="en-GB" altLang="en-US" sz="2000">
                <a:solidFill>
                  <a:srgbClr val="FFA27C"/>
                </a:solidFill>
                <a:latin typeface="Comic Sans MS" panose="030F0702030302020204" pitchFamily="66" charset="0"/>
                <a:ea typeface="MS Gothic" panose="020B0609070205080204" pitchFamily="49" charset="-128"/>
              </a:rPr>
              <a:t> </a:t>
            </a:r>
          </a:p>
        </p:txBody>
      </p:sp>
      <p:grpSp>
        <p:nvGrpSpPr>
          <p:cNvPr id="43017" name="Group 8"/>
          <p:cNvGrpSpPr>
            <a:grpSpLocks/>
          </p:cNvGrpSpPr>
          <p:nvPr/>
        </p:nvGrpSpPr>
        <p:grpSpPr bwMode="auto">
          <a:xfrm>
            <a:off x="971550" y="2241550"/>
            <a:ext cx="7339013" cy="3760788"/>
            <a:chOff x="673" y="1600"/>
            <a:chExt cx="5086" cy="2685"/>
          </a:xfrm>
        </p:grpSpPr>
        <p:sp>
          <p:nvSpPr>
            <p:cNvPr id="43049" name="Text Box 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250"/>
                </a:spcBef>
                <a:buClr>
                  <a:srgbClr val="0033CC"/>
                </a:buClr>
                <a:buSzPct val="100000"/>
              </a:pPr>
              <a:r>
                <a:rPr lang="en-GB" altLang="en-US" sz="3600" b="1">
                  <a:solidFill>
                    <a:srgbClr val="0033CC"/>
                  </a:solidFill>
                  <a:latin typeface="Comic Sans MS" panose="030F0702030302020204" pitchFamily="66" charset="0"/>
                  <a:ea typeface="MS Gothic" panose="020B0609070205080204" pitchFamily="49" charset="-128"/>
                </a:rPr>
                <a:t>AFRICA</a:t>
              </a:r>
            </a:p>
          </p:txBody>
        </p:sp>
        <p:sp>
          <p:nvSpPr>
            <p:cNvPr id="43050" name="Text Box 1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250"/>
                </a:spcBef>
                <a:buClr>
                  <a:srgbClr val="0033CC"/>
                </a:buClr>
                <a:buSzPct val="100000"/>
              </a:pPr>
              <a:r>
                <a:rPr lang="en-GB" altLang="en-US" sz="3600" b="1">
                  <a:solidFill>
                    <a:srgbClr val="0033CC"/>
                  </a:solidFill>
                  <a:latin typeface="Comic Sans MS" panose="030F0702030302020204" pitchFamily="66" charset="0"/>
                  <a:ea typeface="MS Gothic" panose="020B0609070205080204" pitchFamily="49" charset="-128"/>
                </a:rPr>
                <a:t>ASIA</a:t>
              </a:r>
            </a:p>
          </p:txBody>
        </p:sp>
        <p:sp>
          <p:nvSpPr>
            <p:cNvPr id="43051" name="Text Box 1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025"/>
                </a:spcBef>
                <a:buClr>
                  <a:srgbClr val="0033CC"/>
                </a:buClr>
                <a:buSzPct val="100000"/>
              </a:pPr>
              <a:r>
                <a:rPr lang="en-GB" altLang="en-US" sz="3200" b="1">
                  <a:solidFill>
                    <a:srgbClr val="0033CC"/>
                  </a:solidFill>
                  <a:latin typeface="Comic Sans MS" panose="030F0702030302020204" pitchFamily="66" charset="0"/>
                  <a:ea typeface="MS Gothic" panose="020B0609070205080204" pitchFamily="49" charset="-128"/>
                </a:rPr>
                <a:t>EUROPE</a:t>
              </a:r>
            </a:p>
          </p:txBody>
        </p:sp>
        <p:sp>
          <p:nvSpPr>
            <p:cNvPr id="43052" name="Text Box 12"/>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1738"/>
                </a:spcBef>
                <a:buClr>
                  <a:srgbClr val="0033CC"/>
                </a:buClr>
                <a:buSzPct val="100000"/>
              </a:pPr>
              <a:r>
                <a:rPr lang="en-GB" altLang="en-US" sz="2800" b="1">
                  <a:solidFill>
                    <a:srgbClr val="0033CC"/>
                  </a:solidFill>
                  <a:latin typeface="Comic Sans MS" panose="030F0702030302020204" pitchFamily="66" charset="0"/>
                  <a:ea typeface="MS Gothic" panose="020B0609070205080204" pitchFamily="49" charset="-128"/>
                </a:rPr>
                <a:t>ARABIA</a:t>
              </a:r>
            </a:p>
          </p:txBody>
        </p:sp>
      </p:grpSp>
      <p:sp>
        <p:nvSpPr>
          <p:cNvPr id="43018" name="Text Box 13"/>
          <p:cNvSpPr txBox="1">
            <a:spLocks noChangeArrowheads="1"/>
          </p:cNvSpPr>
          <p:nvPr/>
        </p:nvSpPr>
        <p:spPr bwMode="auto">
          <a:xfrm>
            <a:off x="8612188" y="6169025"/>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500">
              <a:solidFill>
                <a:srgbClr val="FFFFFF"/>
              </a:solidFill>
              <a:latin typeface="Times New Roman" panose="02020603050405020304" pitchFamily="18" charset="0"/>
              <a:ea typeface="MS Gothic" panose="020B0609070205080204" pitchFamily="49" charset="-128"/>
            </a:endParaRPr>
          </a:p>
        </p:txBody>
      </p:sp>
      <p:sp>
        <p:nvSpPr>
          <p:cNvPr id="43019" name="Text Box 14"/>
          <p:cNvSpPr txBox="1">
            <a:spLocks noChangeArrowheads="1"/>
          </p:cNvSpPr>
          <p:nvPr/>
        </p:nvSpPr>
        <p:spPr bwMode="auto">
          <a:xfrm>
            <a:off x="8356600" y="6538913"/>
            <a:ext cx="30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563"/>
              </a:spcBef>
              <a:buClr>
                <a:srgbClr val="FFFFFF"/>
              </a:buClr>
              <a:buSzPct val="100000"/>
            </a:pPr>
            <a:r>
              <a:rPr lang="en-GB" altLang="en-US" sz="900" b="1">
                <a:solidFill>
                  <a:srgbClr val="FFFFFF"/>
                </a:solidFill>
                <a:latin typeface="Comic Sans MS" panose="030F0702030302020204" pitchFamily="66" charset="0"/>
                <a:ea typeface="MS Gothic" panose="020B0609070205080204" pitchFamily="49" charset="-128"/>
              </a:rPr>
              <a:t>47</a:t>
            </a:r>
          </a:p>
        </p:txBody>
      </p:sp>
      <p:sp>
        <p:nvSpPr>
          <p:cNvPr id="43020" name="Text Box 15"/>
          <p:cNvSpPr txBox="1">
            <a:spLocks noChangeArrowheads="1"/>
          </p:cNvSpPr>
          <p:nvPr/>
        </p:nvSpPr>
        <p:spPr bwMode="auto">
          <a:xfrm>
            <a:off x="8701088" y="6486525"/>
            <a:ext cx="2825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7</a:t>
            </a:r>
          </a:p>
        </p:txBody>
      </p:sp>
      <p:sp>
        <p:nvSpPr>
          <p:cNvPr id="50193" name="Text Box 17"/>
          <p:cNvSpPr txBox="1">
            <a:spLocks noChangeArrowheads="1"/>
          </p:cNvSpPr>
          <p:nvPr/>
        </p:nvSpPr>
        <p:spPr bwMode="auto">
          <a:xfrm>
            <a:off x="754063" y="1092200"/>
            <a:ext cx="8113712" cy="44767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80718" tIns="41973" rIns="80718" bIns="4197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a:solidFill>
                  <a:srgbClr val="FFFF00"/>
                </a:solidFill>
                <a:latin typeface="Times New Roman" panose="02020603050405020304" pitchFamily="18" charset="0"/>
                <a:ea typeface="MS Gothic" panose="020B0609070205080204" pitchFamily="49" charset="-128"/>
              </a:rPr>
              <a:t>AT A GLANCE: PAUL</a:t>
            </a:r>
            <a:r>
              <a:rPr lang="fr-FR" altLang="ja-JP" sz="2500" b="1">
                <a:solidFill>
                  <a:srgbClr val="FFFF00"/>
                </a:solidFill>
                <a:latin typeface="Times New Roman" panose="02020603050405020304" pitchFamily="18" charset="0"/>
                <a:ea typeface="MS Gothic" panose="020B0609070205080204" pitchFamily="49" charset="-128"/>
              </a:rPr>
              <a:t>'</a:t>
            </a:r>
            <a:r>
              <a:rPr lang="en-GB" altLang="ja-JP" sz="2500" b="1">
                <a:solidFill>
                  <a:srgbClr val="FFFF00"/>
                </a:solidFill>
                <a:latin typeface="Times New Roman" panose="02020603050405020304" pitchFamily="18" charset="0"/>
                <a:ea typeface="MS Gothic" panose="020B0609070205080204" pitchFamily="49" charset="-128"/>
              </a:rPr>
              <a:t>S MISSIONARY JOURNEYS</a:t>
            </a:r>
            <a:endParaRPr lang="en-GB" altLang="en-US" sz="2500" b="1">
              <a:solidFill>
                <a:srgbClr val="FFFF00"/>
              </a:solidFill>
              <a:latin typeface="Times New Roman" panose="02020603050405020304" pitchFamily="18" charset="0"/>
              <a:ea typeface="MS Gothic" panose="020B0609070205080204" pitchFamily="49" charset="-128"/>
            </a:endParaRPr>
          </a:p>
        </p:txBody>
      </p:sp>
      <p:grpSp>
        <p:nvGrpSpPr>
          <p:cNvPr id="4" name="Group 18"/>
          <p:cNvGrpSpPr>
            <a:grpSpLocks/>
          </p:cNvGrpSpPr>
          <p:nvPr/>
        </p:nvGrpSpPr>
        <p:grpSpPr bwMode="auto">
          <a:xfrm>
            <a:off x="514350" y="2811463"/>
            <a:ext cx="7254419" cy="1639887"/>
            <a:chOff x="356" y="2007"/>
            <a:chExt cx="5027" cy="1171"/>
          </a:xfrm>
        </p:grpSpPr>
        <p:pic>
          <p:nvPicPr>
            <p:cNvPr id="4304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 y="2007"/>
              <a:ext cx="1562" cy="1171"/>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48" name="Text Box 20"/>
            <p:cNvSpPr txBox="1">
              <a:spLocks noChangeArrowheads="1"/>
            </p:cNvSpPr>
            <p:nvPr/>
          </p:nvSpPr>
          <p:spPr bwMode="auto">
            <a:xfrm>
              <a:off x="1906" y="2415"/>
              <a:ext cx="3477" cy="3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dirty="0">
                  <a:solidFill>
                    <a:srgbClr val="FFFF00"/>
                  </a:solidFill>
                  <a:latin typeface="Times New Roman" panose="02020603050405020304" pitchFamily="18" charset="0"/>
                  <a:ea typeface="MS Gothic" panose="020B0609070205080204" pitchFamily="49" charset="-128"/>
                </a:rPr>
                <a:t>#2: THE EUROPEAN </a:t>
              </a:r>
              <a:r>
                <a:rPr lang="en-GB" altLang="en-US" sz="2500" b="1" dirty="0" smtClean="0">
                  <a:solidFill>
                    <a:srgbClr val="FFFF00"/>
                  </a:solidFill>
                  <a:latin typeface="Times New Roman" panose="02020603050405020304" pitchFamily="18" charset="0"/>
                  <a:ea typeface="MS Gothic" panose="020B0609070205080204" pitchFamily="49" charset="-128"/>
                </a:rPr>
                <a:t>TRIP</a:t>
              </a:r>
              <a:endParaRPr lang="en-GB" altLang="en-US" sz="2500" b="1" dirty="0">
                <a:solidFill>
                  <a:srgbClr val="FFFF00"/>
                </a:solidFill>
                <a:latin typeface="Times New Roman" panose="02020603050405020304" pitchFamily="18" charset="0"/>
                <a:ea typeface="MS Gothic" panose="020B0609070205080204" pitchFamily="49" charset="-128"/>
              </a:endParaRPr>
            </a:p>
          </p:txBody>
        </p:sp>
      </p:grpSp>
      <p:grpSp>
        <p:nvGrpSpPr>
          <p:cNvPr id="5" name="Group 21"/>
          <p:cNvGrpSpPr>
            <a:grpSpLocks/>
          </p:cNvGrpSpPr>
          <p:nvPr/>
        </p:nvGrpSpPr>
        <p:grpSpPr bwMode="auto">
          <a:xfrm>
            <a:off x="763588" y="463550"/>
            <a:ext cx="7699375" cy="1795463"/>
            <a:chOff x="529" y="331"/>
            <a:chExt cx="5335" cy="1282"/>
          </a:xfrm>
        </p:grpSpPr>
        <p:pic>
          <p:nvPicPr>
            <p:cNvPr id="43045"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 y="331"/>
              <a:ext cx="1769" cy="1282"/>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46" name="Text Box 23"/>
            <p:cNvSpPr txBox="1">
              <a:spLocks noChangeArrowheads="1"/>
            </p:cNvSpPr>
            <p:nvPr/>
          </p:nvSpPr>
          <p:spPr bwMode="auto">
            <a:xfrm>
              <a:off x="2063" y="773"/>
              <a:ext cx="3801"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a:solidFill>
                    <a:srgbClr val="FFFF00"/>
                  </a:solidFill>
                  <a:latin typeface="Times New Roman" panose="02020603050405020304" pitchFamily="18" charset="0"/>
                  <a:ea typeface="MS Gothic" panose="020B0609070205080204" pitchFamily="49" charset="-128"/>
                </a:rPr>
                <a:t>#1 THE HOOK: A LABORATORY</a:t>
              </a:r>
            </a:p>
          </p:txBody>
        </p:sp>
      </p:grpSp>
      <p:grpSp>
        <p:nvGrpSpPr>
          <p:cNvPr id="6" name="Group 24"/>
          <p:cNvGrpSpPr>
            <a:grpSpLocks/>
          </p:cNvGrpSpPr>
          <p:nvPr/>
        </p:nvGrpSpPr>
        <p:grpSpPr bwMode="auto">
          <a:xfrm>
            <a:off x="2628900" y="1763713"/>
            <a:ext cx="6181725" cy="1347787"/>
            <a:chOff x="1822" y="1259"/>
            <a:chExt cx="4283" cy="962"/>
          </a:xfrm>
        </p:grpSpPr>
        <p:pic>
          <p:nvPicPr>
            <p:cNvPr id="43043" name="Picture 25"/>
            <p:cNvPicPr>
              <a:picLocks noChangeAspect="1" noChangeArrowheads="1"/>
            </p:cNvPicPr>
            <p:nvPr/>
          </p:nvPicPr>
          <p:blipFill>
            <a:blip r:embed="rId7">
              <a:lum contrast="18000"/>
              <a:extLst>
                <a:ext uri="{28A0092B-C50C-407E-A947-70E740481C1C}">
                  <a14:useLocalDpi xmlns:a14="http://schemas.microsoft.com/office/drawing/2010/main" val="0"/>
                </a:ext>
              </a:extLst>
            </a:blip>
            <a:srcRect t="12242"/>
            <a:stretch>
              <a:fillRect/>
            </a:stretch>
          </p:blipFill>
          <p:spPr bwMode="auto">
            <a:xfrm>
              <a:off x="1822" y="1259"/>
              <a:ext cx="1324" cy="962"/>
            </a:xfrm>
            <a:prstGeom prst="rect">
              <a:avLst/>
            </a:prstGeom>
            <a:noFill/>
            <a:ln w="76320">
              <a:solidFill>
                <a:srgbClr val="00AE00"/>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44" name="Text Box 26"/>
            <p:cNvSpPr txBox="1">
              <a:spLocks noChangeArrowheads="1"/>
            </p:cNvSpPr>
            <p:nvPr/>
          </p:nvSpPr>
          <p:spPr bwMode="auto">
            <a:xfrm>
              <a:off x="2338" y="1777"/>
              <a:ext cx="3767"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dirty="0">
                  <a:solidFill>
                    <a:srgbClr val="FFFF00"/>
                  </a:solidFill>
                  <a:latin typeface="Times New Roman" panose="02020603050405020304" pitchFamily="18" charset="0"/>
                  <a:ea typeface="MS Gothic" panose="020B0609070205080204" pitchFamily="49" charset="-128"/>
                </a:rPr>
                <a:t>INTERIM: JERUSALEM COUNCIL</a:t>
              </a:r>
            </a:p>
          </p:txBody>
        </p:sp>
      </p:grpSp>
      <p:grpSp>
        <p:nvGrpSpPr>
          <p:cNvPr id="7" name="Group 27"/>
          <p:cNvGrpSpPr>
            <a:grpSpLocks/>
          </p:cNvGrpSpPr>
          <p:nvPr/>
        </p:nvGrpSpPr>
        <p:grpSpPr bwMode="auto">
          <a:xfrm>
            <a:off x="2497138" y="4156075"/>
            <a:ext cx="5075168" cy="1327150"/>
            <a:chOff x="1730" y="2967"/>
            <a:chExt cx="3517" cy="947"/>
          </a:xfrm>
        </p:grpSpPr>
        <p:pic>
          <p:nvPicPr>
            <p:cNvPr id="43041" name="Picture 28"/>
            <p:cNvPicPr>
              <a:picLocks noChangeAspect="1" noChangeArrowheads="1"/>
            </p:cNvPicPr>
            <p:nvPr/>
          </p:nvPicPr>
          <p:blipFill>
            <a:blip r:embed="rId8">
              <a:extLst>
                <a:ext uri="{28A0092B-C50C-407E-A947-70E740481C1C}">
                  <a14:useLocalDpi xmlns:a14="http://schemas.microsoft.com/office/drawing/2010/main" val="0"/>
                </a:ext>
              </a:extLst>
            </a:blip>
            <a:srcRect t="12869"/>
            <a:stretch>
              <a:fillRect/>
            </a:stretch>
          </p:blipFill>
          <p:spPr bwMode="auto">
            <a:xfrm>
              <a:off x="1730" y="2967"/>
              <a:ext cx="1634" cy="947"/>
            </a:xfrm>
            <a:prstGeom prst="rect">
              <a:avLst/>
            </a:prstGeom>
            <a:noFill/>
            <a:ln w="76320">
              <a:solidFill>
                <a:srgbClr val="2F8B2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42" name="Text Box 29"/>
            <p:cNvSpPr txBox="1">
              <a:spLocks noChangeArrowheads="1"/>
            </p:cNvSpPr>
            <p:nvPr/>
          </p:nvSpPr>
          <p:spPr bwMode="auto">
            <a:xfrm>
              <a:off x="2220" y="3481"/>
              <a:ext cx="3027"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dirty="0">
                  <a:solidFill>
                    <a:srgbClr val="FFFF00"/>
                  </a:solidFill>
                  <a:latin typeface="Times New Roman" panose="02020603050405020304" pitchFamily="18" charset="0"/>
                  <a:ea typeface="MS Gothic" panose="020B0609070205080204" pitchFamily="49" charset="-128"/>
                </a:rPr>
                <a:t>#3: THE ASIAN </a:t>
              </a:r>
              <a:r>
                <a:rPr lang="en-GB" altLang="en-US" sz="2500" b="1" dirty="0" smtClean="0">
                  <a:solidFill>
                    <a:srgbClr val="FFFF00"/>
                  </a:solidFill>
                  <a:latin typeface="Times New Roman" panose="02020603050405020304" pitchFamily="18" charset="0"/>
                  <a:ea typeface="MS Gothic" panose="020B0609070205080204" pitchFamily="49" charset="-128"/>
                </a:rPr>
                <a:t>TRIP</a:t>
              </a:r>
              <a:endParaRPr lang="en-GB" altLang="en-US" sz="2500" b="1" dirty="0">
                <a:solidFill>
                  <a:srgbClr val="FFFF00"/>
                </a:solidFill>
                <a:latin typeface="Times New Roman" panose="02020603050405020304" pitchFamily="18" charset="0"/>
                <a:ea typeface="MS Gothic" panose="020B0609070205080204" pitchFamily="49" charset="-128"/>
              </a:endParaRPr>
            </a:p>
          </p:txBody>
        </p:sp>
      </p:grpSp>
      <p:grpSp>
        <p:nvGrpSpPr>
          <p:cNvPr id="8" name="Group 30"/>
          <p:cNvGrpSpPr>
            <a:grpSpLocks/>
          </p:cNvGrpSpPr>
          <p:nvPr/>
        </p:nvGrpSpPr>
        <p:grpSpPr bwMode="auto">
          <a:xfrm>
            <a:off x="850900" y="5116513"/>
            <a:ext cx="6450013" cy="1550987"/>
            <a:chOff x="590" y="3653"/>
            <a:chExt cx="4469" cy="1107"/>
          </a:xfrm>
        </p:grpSpPr>
        <p:pic>
          <p:nvPicPr>
            <p:cNvPr id="43039"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 y="3653"/>
              <a:ext cx="1666" cy="1107"/>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40" name="Text Box 32"/>
            <p:cNvSpPr txBox="1">
              <a:spLocks noChangeArrowheads="1"/>
            </p:cNvSpPr>
            <p:nvPr/>
          </p:nvSpPr>
          <p:spPr bwMode="auto">
            <a:xfrm>
              <a:off x="2007" y="4349"/>
              <a:ext cx="3052"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a:solidFill>
                    <a:srgbClr val="FFFF00"/>
                  </a:solidFill>
                  <a:latin typeface="Times New Roman" panose="02020603050405020304" pitchFamily="18" charset="0"/>
                  <a:ea typeface="MS Gothic" panose="020B0609070205080204" pitchFamily="49" charset="-128"/>
                </a:rPr>
                <a:t>#4: TO ROME AND GAIN</a:t>
              </a:r>
            </a:p>
          </p:txBody>
        </p:sp>
      </p:grpSp>
      <p:sp>
        <p:nvSpPr>
          <p:cNvPr id="50209" name="Rectangle 33"/>
          <p:cNvSpPr>
            <a:spLocks noChangeArrowheads="1"/>
          </p:cNvSpPr>
          <p:nvPr/>
        </p:nvSpPr>
        <p:spPr bwMode="auto">
          <a:xfrm>
            <a:off x="16609" y="11454"/>
            <a:ext cx="9144000" cy="6858000"/>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grpSp>
        <p:nvGrpSpPr>
          <p:cNvPr id="9" name="Group 34"/>
          <p:cNvGrpSpPr>
            <a:grpSpLocks/>
          </p:cNvGrpSpPr>
          <p:nvPr/>
        </p:nvGrpSpPr>
        <p:grpSpPr bwMode="auto">
          <a:xfrm>
            <a:off x="4779963" y="1835150"/>
            <a:ext cx="3001962" cy="4022725"/>
            <a:chOff x="3312" y="1310"/>
            <a:chExt cx="2080" cy="2872"/>
          </a:xfrm>
        </p:grpSpPr>
        <p:sp>
          <p:nvSpPr>
            <p:cNvPr id="4303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dist="134956" dir="2927119" algn="ctr" rotWithShape="0">
                <a:srgbClr val="808080"/>
              </a:outerShdw>
            </a:effectLst>
          </p:spPr>
          <p:txBody>
            <a:bodyPr wrap="none" lIns="90000" tIns="46800" rIns="90000" bIns="46800" anchor="ctr"/>
            <a:lstStyle>
              <a:lvl1pPr defTabSz="409575">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1pPr>
              <a:lvl2pPr defTabSz="409575">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2pPr>
              <a:lvl3pPr defTabSz="409575">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3pPr>
              <a:lvl4pPr defTabSz="409575">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4pPr>
              <a:lvl5pPr defTabSz="409575">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tabLst>
                  <a:tab pos="0" algn="l"/>
                  <a:tab pos="819150" algn="l"/>
                  <a:tab pos="1639888" algn="l"/>
                  <a:tab pos="2459038" algn="l"/>
                  <a:tab pos="3279775" algn="l"/>
                  <a:tab pos="4100513" algn="l"/>
                  <a:tab pos="4919663" algn="l"/>
                  <a:tab pos="5740400" algn="l"/>
                  <a:tab pos="6559550" algn="l"/>
                  <a:tab pos="7380288" algn="l"/>
                  <a:tab pos="8201025" algn="l"/>
                  <a:tab pos="90201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buClr>
                  <a:srgbClr val="000000"/>
                </a:buClr>
                <a:buSzPct val="100000"/>
              </a:pPr>
              <a:r>
                <a:rPr lang="en-GB" altLang="en-US" sz="1100">
                  <a:solidFill>
                    <a:srgbClr val="000000"/>
                  </a:solidFill>
                  <a:latin typeface="Engravers MT" panose="02090707080505020304" pitchFamily="18" charset="0"/>
                  <a:ea typeface="MS Gothic" panose="020B0609070205080204" pitchFamily="49" charset="-128"/>
                </a:rPr>
                <a:t>       </a:t>
              </a:r>
            </a:p>
          </p:txBody>
        </p:sp>
        <p:sp>
          <p:nvSpPr>
            <p:cNvPr id="43032" name="Rectangle 36"/>
            <p:cNvSpPr>
              <a:spLocks noChangeArrowheads="1"/>
            </p:cNvSpPr>
            <p:nvPr/>
          </p:nvSpPr>
          <p:spPr bwMode="auto">
            <a:xfrm>
              <a:off x="3771" y="1944"/>
              <a:ext cx="1132" cy="57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dist="71785" dir="2700000" algn="ctr" rotWithShape="0">
                <a:srgbClr val="919191"/>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3033" name="Rectangle 37"/>
            <p:cNvSpPr>
              <a:spLocks noChangeArrowheads="1"/>
            </p:cNvSpPr>
            <p:nvPr/>
          </p:nvSpPr>
          <p:spPr bwMode="auto">
            <a:xfrm>
              <a:off x="3771" y="2005"/>
              <a:ext cx="1132"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65000"/>
                </a:lnSpc>
                <a:spcBef>
                  <a:spcPts val="1013"/>
                </a:spcBef>
                <a:buClr>
                  <a:srgbClr val="FFB3C0"/>
                </a:buClr>
                <a:buSzPct val="100000"/>
              </a:pPr>
              <a:r>
                <a:rPr lang="en-GB" altLang="en-US" b="1">
                  <a:solidFill>
                    <a:srgbClr val="FFFFFF"/>
                  </a:solidFill>
                  <a:latin typeface="Helvetica" panose="020B0604020202020204" pitchFamily="34" charset="0"/>
                  <a:ea typeface="MS Gothic" panose="020B0609070205080204" pitchFamily="49" charset="-128"/>
                </a:rPr>
                <a:t>CHURCH</a:t>
              </a:r>
            </a:p>
            <a:p>
              <a:pPr algn="ctr">
                <a:lnSpc>
                  <a:spcPct val="65000"/>
                </a:lnSpc>
                <a:spcBef>
                  <a:spcPts val="1013"/>
                </a:spcBef>
                <a:buClr>
                  <a:srgbClr val="FFB3C0"/>
                </a:buClr>
                <a:buSzPct val="100000"/>
              </a:pPr>
              <a:r>
                <a:rPr lang="en-GB" altLang="en-US" b="1">
                  <a:solidFill>
                    <a:srgbClr val="FFFFFF"/>
                  </a:solidFill>
                  <a:latin typeface="Helvetica" panose="020B0604020202020204" pitchFamily="34" charset="0"/>
                  <a:ea typeface="MS Gothic" panose="020B0609070205080204" pitchFamily="49" charset="-128"/>
                </a:rPr>
                <a:t>ISSUES</a:t>
              </a:r>
            </a:p>
          </p:txBody>
        </p:sp>
        <p:sp>
          <p:nvSpPr>
            <p:cNvPr id="4303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4303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4303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dist="99193" dir="2381944" algn="ctr" rotWithShape="0">
                <a:srgbClr val="808080"/>
              </a:outerShdw>
            </a:effectLst>
            <a:extLst>
              <a:ext uri="{909E8E84-426E-40dd-AFC4-6F175D3DCCD1}">
                <a14:hiddenFill xmlns:a14="http://schemas.microsoft.com/office/drawing/2010/main">
                  <a:noFill/>
                </a14:hiddenFill>
              </a:ext>
            </a:extLst>
          </p:spPr>
          <p:txBody>
            <a:bodyPr/>
            <a:lstStyle/>
            <a:p>
              <a:endParaRPr lang="en-US"/>
            </a:p>
          </p:txBody>
        </p:sp>
        <p:sp>
          <p:nvSpPr>
            <p:cNvPr id="43037" name="Rectangle 41"/>
            <p:cNvSpPr>
              <a:spLocks noChangeArrowheads="1"/>
            </p:cNvSpPr>
            <p:nvPr/>
          </p:nvSpPr>
          <p:spPr bwMode="auto">
            <a:xfrm>
              <a:off x="3312" y="1657"/>
              <a:ext cx="2023"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520" tIns="50760" rIns="101520" bIns="5076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125"/>
                </a:spcBef>
                <a:buClr>
                  <a:srgbClr val="FFFFFF"/>
                </a:buClr>
                <a:buSzPct val="100000"/>
              </a:pPr>
              <a:r>
                <a:rPr lang="en-GB" altLang="en-US" sz="2200" b="1">
                  <a:solidFill>
                    <a:srgbClr val="FFFFFF"/>
                  </a:solidFill>
                  <a:latin typeface="Helvetica" panose="020B0604020202020204" pitchFamily="34" charset="0"/>
                  <a:ea typeface="MS Gothic" panose="020B0609070205080204" pitchFamily="49" charset="-128"/>
                </a:rPr>
                <a:t>(21 Books)</a:t>
              </a:r>
              <a:r>
                <a:rPr lang="x-none" altLang="en-US" sz="2200" b="1">
                  <a:solidFill>
                    <a:srgbClr val="FFFFFF"/>
                  </a:solidFill>
                  <a:latin typeface="Helvetica" panose="020B0604020202020204" pitchFamily="34" charset="0"/>
                  <a:ea typeface="MS Gothic" panose="020B0609070205080204" pitchFamily="49" charset="-128"/>
                  <a:cs typeface="Arial" panose="020B0604020202020204" pitchFamily="34" charset="0"/>
                </a:rPr>
                <a:t>‏</a:t>
              </a:r>
              <a:endParaRPr lang="en-GB" altLang="en-US" sz="2200" b="1">
                <a:solidFill>
                  <a:srgbClr val="FFFFFF"/>
                </a:solidFill>
                <a:latin typeface="Helvetica" panose="020B0604020202020204" pitchFamily="34" charset="0"/>
                <a:ea typeface="MS Gothic" panose="020B0609070205080204" pitchFamily="49" charset="-128"/>
              </a:endParaRPr>
            </a:p>
          </p:txBody>
        </p:sp>
        <p:sp>
          <p:nvSpPr>
            <p:cNvPr id="43038" name="Rectangle 42"/>
            <p:cNvSpPr>
              <a:spLocks noChangeArrowheads="1"/>
            </p:cNvSpPr>
            <p:nvPr/>
          </p:nvSpPr>
          <p:spPr bwMode="auto">
            <a:xfrm>
              <a:off x="3813" y="2752"/>
              <a:ext cx="1075" cy="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85000"/>
                </a:lnSpc>
                <a:spcBef>
                  <a:spcPts val="1575"/>
                </a:spcBef>
                <a:buClr>
                  <a:srgbClr val="A7FFA7"/>
                </a:buClr>
                <a:buSzPct val="100000"/>
              </a:pPr>
              <a:r>
                <a:rPr lang="en-GB" altLang="en-US" sz="2500" b="1">
                  <a:solidFill>
                    <a:srgbClr val="A7FFA7"/>
                  </a:solidFill>
                  <a:latin typeface="Helvetica" panose="020B0604020202020204" pitchFamily="34" charset="0"/>
                  <a:ea typeface="MS Gothic" panose="020B0609070205080204" pitchFamily="49" charset="-128"/>
                </a:rPr>
                <a:t>The Epistles</a:t>
              </a:r>
            </a:p>
            <a:p>
              <a:pPr algn="ctr">
                <a:lnSpc>
                  <a:spcPct val="50000"/>
                </a:lnSpc>
                <a:spcBef>
                  <a:spcPts val="1575"/>
                </a:spcBef>
                <a:buClr>
                  <a:srgbClr val="A7FFA7"/>
                </a:buClr>
                <a:buSzPct val="100000"/>
              </a:pPr>
              <a:endParaRPr lang="en-GB" altLang="en-US" sz="2500" u="sng">
                <a:solidFill>
                  <a:srgbClr val="A7FFA7"/>
                </a:solidFill>
                <a:latin typeface="Helvetica" panose="020B0604020202020204" pitchFamily="34" charset="0"/>
                <a:ea typeface="MS Gothic" panose="020B0609070205080204" pitchFamily="49" charset="-128"/>
              </a:endParaRPr>
            </a:p>
            <a:p>
              <a:pPr algn="ctr">
                <a:lnSpc>
                  <a:spcPct val="93000"/>
                </a:lnSpc>
                <a:buClr>
                  <a:srgbClr val="A7FFA7"/>
                </a:buClr>
                <a:buSzPct val="100000"/>
              </a:pPr>
              <a:endParaRPr lang="en-GB" altLang="en-US" sz="2500" u="sng">
                <a:solidFill>
                  <a:srgbClr val="A7FFA7"/>
                </a:solidFill>
                <a:latin typeface="Helvetica" panose="020B0604020202020204" pitchFamily="34" charset="0"/>
                <a:ea typeface="MS Gothic" panose="020B0609070205080204" pitchFamily="49" charset="-128"/>
              </a:endParaRPr>
            </a:p>
          </p:txBody>
        </p:sp>
      </p:grpSp>
      <p:sp>
        <p:nvSpPr>
          <p:cNvPr id="50219" name="AutoShape 43"/>
          <p:cNvSpPr>
            <a:spLocks noChangeArrowheads="1"/>
          </p:cNvSpPr>
          <p:nvPr/>
        </p:nvSpPr>
        <p:spPr bwMode="auto">
          <a:xfrm>
            <a:off x="5507038" y="3792538"/>
            <a:ext cx="1550987" cy="858837"/>
          </a:xfrm>
          <a:prstGeom prst="roundRect">
            <a:avLst>
              <a:gd name="adj" fmla="val 16667"/>
            </a:avLst>
          </a:prstGeom>
          <a:noFill/>
          <a:ln w="76320">
            <a:solidFill>
              <a:srgbClr val="FC0128"/>
            </a:solidFill>
            <a:miter lim="800000"/>
            <a:headEnd/>
            <a:tailEnd/>
          </a:ln>
          <a:effectLst>
            <a:outerShdw dist="81185" dir="2321969"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3030" name="Title 1"/>
          <p:cNvSpPr>
            <a:spLocks noGrp="1"/>
          </p:cNvSpPr>
          <p:nvPr>
            <p:ph type="title" idx="4294967295"/>
          </p:nvPr>
        </p:nvSpPr>
        <p:spPr bwMode="auto">
          <a:xfrm>
            <a:off x="4418013" y="317500"/>
            <a:ext cx="4330700" cy="447675"/>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0718" tIns="41973" rIns="80718" bIns="41973">
            <a:spAutoFit/>
          </a:bodyPr>
          <a:lstStyle/>
          <a:p>
            <a:pPr defTabSz="406400">
              <a:spcBef>
                <a:spcPts val="1575"/>
              </a:spcBef>
              <a:buClr>
                <a:srgbClr val="FFFF00"/>
              </a:buClr>
              <a:tabLst>
                <a:tab pos="0" algn="l"/>
                <a:tab pos="911225" algn="l"/>
                <a:tab pos="1825625" algn="l"/>
                <a:tab pos="2740025" algn="l"/>
                <a:tab pos="3654425" algn="l"/>
                <a:tab pos="4567238" algn="l"/>
                <a:tab pos="5481638" algn="l"/>
                <a:tab pos="6396038" algn="l"/>
                <a:tab pos="7310438" algn="l"/>
                <a:tab pos="8223250" algn="l"/>
                <a:tab pos="9137650" algn="l"/>
                <a:tab pos="10052050" algn="l"/>
              </a:tabLst>
            </a:pPr>
            <a:r>
              <a:rPr lang="en-GB" altLang="en-US" sz="2500" b="1" dirty="0" smtClean="0">
                <a:solidFill>
                  <a:srgbClr val="FFFF00"/>
                </a:solidFill>
                <a:latin typeface="Comic Sans MS" panose="030F0702030302020204" pitchFamily="66" charset="0"/>
              </a:rPr>
              <a:t>STUDY HELPS</a:t>
            </a:r>
            <a:endParaRPr lang="en-US" altLang="en-US" sz="2500" b="1" dirty="0" smtClean="0">
              <a:solidFill>
                <a:srgbClr val="FFFF00"/>
              </a:solidFill>
              <a:latin typeface="Comic Sans MS" panose="030F0702030302020204" pitchFamily="66"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p:val>
                                            <p:strVal val="#ppt_w"/>
                                          </p:val>
                                        </p:tav>
                                      </p:tavLst>
                                    </p:anim>
                                    <p:anim calcmode="lin" valueType="num">
                                      <p:cBhvr>
                                        <p:cTn id="47" dur="500" fill="hold"/>
                                        <p:tgtEl>
                                          <p:spTgt spid="50219"/>
                                        </p:tgtEl>
                                        <p:attrNameLst>
                                          <p:attrName>ppt_h</p:attrName>
                                        </p:attrNameLst>
                                      </p:cBhvr>
                                      <p:tavLst>
                                        <p:tav tm="100000">
                                          <p:val>
                                            <p:fltVal val="0"/>
                                          </p:val>
                                        </p:tav>
                                        <p:tav>
                                          <p:val>
                                            <p:strVal val="#ppt_h"/>
                                          </p:val>
                                        </p:tav>
                                      </p:tavLst>
                                    </p:anim>
                                    <p:anim calcmode="lin" valueType="num">
                                      <p:cBhvr>
                                        <p:cTn id="48" dur="500" fill="hold"/>
                                        <p:tgtEl>
                                          <p:spTgt spid="50219"/>
                                        </p:tgtEl>
                                        <p:attrNameLst>
                                          <p:attrName>ppt_x</p:attrName>
                                        </p:attrNameLst>
                                      </p:cBhvr>
                                      <p:tavLst>
                                        <p:tav tm="100000">
                                          <p:val>
                                            <p:fltVal val="0.5"/>
                                          </p:val>
                                        </p:tav>
                                        <p:tav>
                                          <p:val>
                                            <p:strVal val="#ppt_x"/>
                                          </p:val>
                                        </p:tav>
                                      </p:tavLst>
                                    </p:anim>
                                    <p:anim calcmode="lin" valueType="num">
                                      <p:cBhvr>
                                        <p:cTn id="49" dur="500" fill="hold"/>
                                        <p:tgtEl>
                                          <p:spTgt spid="50219"/>
                                        </p:tgtEl>
                                        <p:attrNameLst>
                                          <p:attrName>ppt_y</p:attrName>
                                        </p:attrNameLst>
                                      </p:cBhvr>
                                      <p:tavLst>
                                        <p:tav tm="100000">
                                          <p:val>
                                            <p:fltVal val="0.5"/>
                                          </p:val>
                                        </p:tav>
                                        <p:tav>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p:val>
                                            <p:strVal val="#ppt_w"/>
                                          </p:val>
                                        </p:tav>
                                      </p:tavLst>
                                    </p:anim>
                                    <p:anim calcmode="lin" valueType="num">
                                      <p:cBhvr>
                                        <p:cTn id="53" dur="500" fill="hold"/>
                                        <p:tgtEl>
                                          <p:spTgt spid="9"/>
                                        </p:tgtEl>
                                        <p:attrNameLst>
                                          <p:attrName>ppt_h</p:attrName>
                                        </p:attrNameLst>
                                      </p:cBhvr>
                                      <p:tavLst>
                                        <p:tav tm="100000">
                                          <p:val>
                                            <p:fltVal val="0"/>
                                          </p:val>
                                        </p:tav>
                                        <p:tav>
                                          <p:val>
                                            <p:strVal val="#ppt_h"/>
                                          </p:val>
                                        </p:tav>
                                      </p:tavLst>
                                    </p:anim>
                                    <p:anim calcmode="lin" valueType="num">
                                      <p:cBhvr>
                                        <p:cTn id="54" dur="500" fill="hold"/>
                                        <p:tgtEl>
                                          <p:spTgt spid="9"/>
                                        </p:tgtEl>
                                        <p:attrNameLst>
                                          <p:attrName>ppt_x</p:attrName>
                                        </p:attrNameLst>
                                      </p:cBhvr>
                                      <p:tavLst>
                                        <p:tav tm="100000">
                                          <p:val>
                                            <p:fltVal val="0.5"/>
                                          </p:val>
                                        </p:tav>
                                        <p:tav>
                                          <p:val>
                                            <p:strVal val="#ppt_x"/>
                                          </p:val>
                                        </p:tav>
                                      </p:tavLst>
                                    </p:anim>
                                    <p:anim calcmode="lin" valueType="num">
                                      <p:cBhvr>
                                        <p:cTn id="55" dur="500" fill="hold"/>
                                        <p:tgtEl>
                                          <p:spTgt spid="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8"/>
          <p:cNvSpPr>
            <a:spLocks noGrp="1" noChangeArrowheads="1"/>
          </p:cNvSpPr>
          <p:nvPr>
            <p:ph type="title" idx="4294967295"/>
          </p:nvPr>
        </p:nvSpPr>
        <p:spPr/>
        <p:txBody>
          <a:bodyPr/>
          <a:lstStyle/>
          <a:p>
            <a:pPr eaLnBrk="1" hangingPunct="1"/>
            <a:r>
              <a:rPr lang="en-US" altLang="en-US" smtClean="0">
                <a:latin typeface="Times New Roman" panose="02020603050405020304" pitchFamily="18" charset="0"/>
                <a:cs typeface="Arial" panose="020B0604020202020204" pitchFamily="34" charset="0"/>
              </a:rPr>
              <a:t>Place &amp; Date</a:t>
            </a:r>
          </a:p>
        </p:txBody>
      </p:sp>
      <p:pic>
        <p:nvPicPr>
          <p:cNvPr id="45059" name="Picture 2" descr="Roman 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3"/>
          <p:cNvSpPr>
            <a:spLocks noChangeArrowheads="1"/>
          </p:cNvSpPr>
          <p:nvPr/>
        </p:nvSpPr>
        <p:spPr bwMode="auto">
          <a:xfrm>
            <a:off x="3886200" y="3886200"/>
            <a:ext cx="2179638" cy="914400"/>
          </a:xfrm>
          <a:prstGeom prst="curvedUpArrow">
            <a:avLst>
              <a:gd name="adj1" fmla="val 47674"/>
              <a:gd name="adj2" fmla="val 95347"/>
              <a:gd name="adj3" fmla="val 33333"/>
            </a:avLst>
          </a:prstGeom>
          <a:solidFill>
            <a:schemeClr val="accent3">
              <a:lumMod val="50000"/>
            </a:schemeClr>
          </a:solidFill>
          <a:ln w="12700" cap="sq">
            <a:solidFill>
              <a:schemeClr val="tx1"/>
            </a:solidFill>
            <a:miter lim="800000"/>
            <a:headEnd type="none" w="sm" len="sm"/>
            <a:tailEnd type="none" w="sm" len="sm"/>
          </a:ln>
        </p:spPr>
        <p:txBody>
          <a:bodyPr wrap="none" lIns="91407" tIns="45704" rIns="91407" bIns="45704" anchor="ctr"/>
          <a:lstStyle/>
          <a:p>
            <a:pPr defTabSz="914186" eaLnBrk="1" hangingPunct="1">
              <a:defRPr/>
            </a:pPr>
            <a:endParaRPr lang="en-US" sz="2400">
              <a:solidFill>
                <a:srgbClr val="EAEAEA"/>
              </a:solidFill>
              <a:latin typeface="+mn-lt"/>
              <a:ea typeface="ＭＳ Ｐゴシック" charset="0"/>
              <a:cs typeface="ＭＳ Ｐゴシック" charset="0"/>
            </a:endParaRPr>
          </a:p>
        </p:txBody>
      </p:sp>
      <p:sp>
        <p:nvSpPr>
          <p:cNvPr id="46084" name="Text Box 4"/>
          <p:cNvSpPr txBox="1">
            <a:spLocks noChangeArrowheads="1"/>
          </p:cNvSpPr>
          <p:nvPr/>
        </p:nvSpPr>
        <p:spPr bwMode="auto">
          <a:xfrm>
            <a:off x="3168650" y="3505200"/>
            <a:ext cx="103981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r>
              <a:rPr lang="en-US" altLang="en-US" sz="2400" b="1">
                <a:solidFill>
                  <a:srgbClr val="000090"/>
                </a:solidFill>
              </a:rPr>
              <a:t>Rome</a:t>
            </a:r>
          </a:p>
        </p:txBody>
      </p:sp>
      <p:sp>
        <p:nvSpPr>
          <p:cNvPr id="46085" name="Text Box 5"/>
          <p:cNvSpPr txBox="1">
            <a:spLocks noChangeArrowheads="1"/>
          </p:cNvSpPr>
          <p:nvPr/>
        </p:nvSpPr>
        <p:spPr bwMode="auto">
          <a:xfrm>
            <a:off x="5410200" y="3124200"/>
            <a:ext cx="12954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r>
              <a:rPr lang="en-US" altLang="en-US" sz="2400" b="1">
                <a:solidFill>
                  <a:srgbClr val="000090"/>
                </a:solidFill>
              </a:rPr>
              <a:t>Philippi</a:t>
            </a:r>
          </a:p>
        </p:txBody>
      </p:sp>
      <p:sp>
        <p:nvSpPr>
          <p:cNvPr id="110598" name="Text Box 6"/>
          <p:cNvSpPr txBox="1">
            <a:spLocks noChangeArrowheads="1"/>
          </p:cNvSpPr>
          <p:nvPr/>
        </p:nvSpPr>
        <p:spPr bwMode="auto">
          <a:xfrm>
            <a:off x="585788" y="1109663"/>
            <a:ext cx="7947025" cy="1816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ClrTx/>
              <a:buSzTx/>
              <a:buFontTx/>
              <a:buNone/>
            </a:pPr>
            <a:r>
              <a:rPr lang="en-US" altLang="en-US" sz="2800" b="1" dirty="0">
                <a:solidFill>
                  <a:srgbClr val="070214"/>
                </a:solidFill>
              </a:rPr>
              <a:t>Paul wrote this Philippians at the end of his first imprisonment in Rome, AD 62.   Before this he wrote three other </a:t>
            </a:r>
            <a:r>
              <a:rPr lang="ja-JP" altLang="en-US" sz="2800" b="1" dirty="0">
                <a:solidFill>
                  <a:srgbClr val="070214"/>
                </a:solidFill>
              </a:rPr>
              <a:t>“</a:t>
            </a:r>
            <a:r>
              <a:rPr lang="en-US" altLang="ja-JP" sz="2800" b="1" dirty="0">
                <a:solidFill>
                  <a:srgbClr val="070214"/>
                </a:solidFill>
              </a:rPr>
              <a:t>prison epistles</a:t>
            </a:r>
            <a:r>
              <a:rPr lang="ja-JP" altLang="en-US" sz="2800" b="1" dirty="0">
                <a:solidFill>
                  <a:srgbClr val="070214"/>
                </a:solidFill>
              </a:rPr>
              <a:t>”</a:t>
            </a:r>
            <a:r>
              <a:rPr lang="en-US" altLang="ja-JP" sz="2800" b="1" dirty="0">
                <a:solidFill>
                  <a:srgbClr val="070214"/>
                </a:solidFill>
              </a:rPr>
              <a:t>: Ephesians, Colossians, and Philemon.</a:t>
            </a:r>
            <a:endParaRPr lang="en-US" altLang="en-US" sz="2800" b="1" dirty="0">
              <a:solidFill>
                <a:srgbClr val="070214"/>
              </a:solidFill>
            </a:endParaRPr>
          </a:p>
        </p:txBody>
      </p:sp>
      <p:sp>
        <p:nvSpPr>
          <p:cNvPr id="35847" name="Text Box 7"/>
          <p:cNvSpPr txBox="1">
            <a:spLocks noChangeArrowheads="1"/>
          </p:cNvSpPr>
          <p:nvPr/>
        </p:nvSpPr>
        <p:spPr bwMode="auto">
          <a:xfrm>
            <a:off x="381000" y="-171450"/>
            <a:ext cx="5199063" cy="1323975"/>
          </a:xfrm>
          <a:prstGeom prst="rect">
            <a:avLst/>
          </a:prstGeom>
          <a:solidFill>
            <a:schemeClr val="tx1">
              <a:lumMod val="25000"/>
            </a:schemeClr>
          </a:solidFill>
          <a:ln>
            <a:noFill/>
          </a:ln>
        </p:spPr>
        <p:txBody>
          <a:bodyPr lIns="91407" tIns="45704" rIns="91407"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186" eaLnBrk="1" hangingPunct="1">
              <a:spcBef>
                <a:spcPct val="50000"/>
              </a:spcBef>
              <a:defRPr/>
            </a:pPr>
            <a:r>
              <a:rPr lang="en-US" sz="8000" b="1" dirty="0">
                <a:latin typeface="Mac ttnorm" charset="0"/>
                <a:cs typeface="Times New Roman" charset="0"/>
              </a:rPr>
              <a:t>4 Prisons</a:t>
            </a:r>
            <a:endParaRPr lang="en-GB" sz="8000" b="1" dirty="0">
              <a:latin typeface="Mac ttnorm" charset="0"/>
              <a:cs typeface="Times New Roman" charset="0"/>
            </a:endParaRPr>
          </a:p>
        </p:txBody>
      </p:sp>
      <p:sp>
        <p:nvSpPr>
          <p:cNvPr id="9" name="Text Box 5"/>
          <p:cNvSpPr txBox="1">
            <a:spLocks noChangeArrowheads="1"/>
          </p:cNvSpPr>
          <p:nvPr/>
        </p:nvSpPr>
        <p:spPr bwMode="auto">
          <a:xfrm>
            <a:off x="7308850" y="4292600"/>
            <a:ext cx="1554163"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r>
              <a:rPr lang="en-US" altLang="en-US" sz="2400" b="1">
                <a:solidFill>
                  <a:srgbClr val="000090"/>
                </a:solidFill>
              </a:rPr>
              <a:t>Caesarea</a:t>
            </a:r>
          </a:p>
        </p:txBody>
      </p:sp>
      <p:sp>
        <p:nvSpPr>
          <p:cNvPr id="10" name="Text Box 5"/>
          <p:cNvSpPr txBox="1">
            <a:spLocks noChangeArrowheads="1"/>
          </p:cNvSpPr>
          <p:nvPr/>
        </p:nvSpPr>
        <p:spPr bwMode="auto">
          <a:xfrm>
            <a:off x="7380288" y="5013325"/>
            <a:ext cx="170815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r>
              <a:rPr lang="en-US" altLang="en-US" sz="2400" b="1">
                <a:solidFill>
                  <a:srgbClr val="000090"/>
                </a:solidFill>
              </a:rPr>
              <a:t>Jerusalem</a:t>
            </a:r>
          </a:p>
        </p:txBody>
      </p:sp>
      <p:sp>
        <p:nvSpPr>
          <p:cNvPr id="3" name="Slide Number Placeholder 2"/>
          <p:cNvSpPr>
            <a:spLocks noGrp="1"/>
          </p:cNvSpPr>
          <p:nvPr>
            <p:ph type="sldNum" sz="quarter" idx="12"/>
          </p:nvPr>
        </p:nvSpPr>
        <p:spPr/>
        <p:txBody>
          <a:bodyPr/>
          <a:lstStyle/>
          <a:p>
            <a:pPr>
              <a:defRPr/>
            </a:pPr>
            <a:fld id="{7A5F928F-A2A7-48F6-AF9D-94054DB8137C}" type="slidenum">
              <a:rPr lang="en-US" altLang="en-US" smtClean="0"/>
              <a:pPr>
                <a:defRPr/>
              </a:pPr>
              <a:t>13</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84"/>
                                        </p:tgtEl>
                                        <p:attrNameLst>
                                          <p:attrName>style.visibility</p:attrName>
                                        </p:attrNameLst>
                                      </p:cBhvr>
                                      <p:to>
                                        <p:strVal val="visible"/>
                                      </p:to>
                                    </p:set>
                                    <p:animEffect transition="in" filter="wipe(left)">
                                      <p:cBhvr>
                                        <p:cTn id="22" dur="500"/>
                                        <p:tgtEl>
                                          <p:spTgt spid="46084"/>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0598"/>
                                        </p:tgtEl>
                                        <p:attrNameLst>
                                          <p:attrName>style.visibility</p:attrName>
                                        </p:attrNameLst>
                                      </p:cBhvr>
                                      <p:to>
                                        <p:strVal val="visible"/>
                                      </p:to>
                                    </p:set>
                                    <p:animEffect transition="in" filter="wipe(up)">
                                      <p:cBhvr>
                                        <p:cTn id="31"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084" grpId="0" animBg="1"/>
      <p:bldP spid="46085" grpId="0" animBg="1"/>
      <p:bldP spid="11059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prisonment-ba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4450"/>
            <a:ext cx="9380538"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8968" y="592833"/>
            <a:ext cx="8903620" cy="5644479"/>
          </a:xfrm>
          <a:ln cap="sq">
            <a:miter lim="800000"/>
            <a:headEnd type="none" w="sm" len="sm"/>
            <a:tailEnd type="none" w="sm" len="sm"/>
          </a:ln>
          <a:extLst/>
        </p:spPr>
        <p:txBody>
          <a:bodyPr/>
          <a:lstStyle/>
          <a:p>
            <a:pPr>
              <a:defRPr/>
            </a:pPr>
            <a:r>
              <a:rPr lang="en-US" sz="6000" b="1" dirty="0">
                <a:solidFill>
                  <a:srgbClr val="FFFFFF"/>
                </a:solidFill>
                <a:effectLst>
                  <a:glow rad="228600">
                    <a:srgbClr val="000000">
                      <a:alpha val="78000"/>
                    </a:srgbClr>
                  </a:glow>
                </a:effectLst>
                <a:ea typeface="ＭＳ Ｐゴシック" charset="-128"/>
              </a:rPr>
              <a:t>What if a joyful prisoner could give us some </a:t>
            </a:r>
            <a:r>
              <a:rPr lang="en-US" sz="6000" b="1" dirty="0" smtClean="0">
                <a:solidFill>
                  <a:srgbClr val="FFFFFF"/>
                </a:solidFill>
                <a:effectLst>
                  <a:glow rad="228600">
                    <a:srgbClr val="000000">
                      <a:alpha val="78000"/>
                    </a:srgbClr>
                  </a:glow>
                </a:effectLst>
                <a:ea typeface="ＭＳ Ｐゴシック" charset="-128"/>
              </a:rPr>
              <a:t>advice</a:t>
            </a:r>
            <a:br>
              <a:rPr lang="en-US" sz="6000" b="1" dirty="0" smtClean="0">
                <a:solidFill>
                  <a:srgbClr val="FFFFFF"/>
                </a:solidFill>
                <a:effectLst>
                  <a:glow rad="228600">
                    <a:srgbClr val="000000">
                      <a:alpha val="78000"/>
                    </a:srgbClr>
                  </a:glow>
                </a:effectLst>
                <a:ea typeface="ＭＳ Ｐゴシック" charset="-128"/>
              </a:rPr>
            </a:br>
            <a:r>
              <a:rPr lang="en-US" sz="6000" b="1" dirty="0">
                <a:solidFill>
                  <a:srgbClr val="FFFFFF"/>
                </a:solidFill>
                <a:effectLst>
                  <a:glow rad="228600">
                    <a:srgbClr val="000000">
                      <a:alpha val="78000"/>
                    </a:srgbClr>
                  </a:glow>
                </a:effectLst>
                <a:ea typeface="ＭＳ Ｐゴシック" charset="-128"/>
              </a:rPr>
              <a:t/>
            </a:r>
            <a:br>
              <a:rPr lang="en-US" sz="6000" b="1" dirty="0">
                <a:solidFill>
                  <a:srgbClr val="FFFFFF"/>
                </a:solidFill>
                <a:effectLst>
                  <a:glow rad="228600">
                    <a:srgbClr val="000000">
                      <a:alpha val="78000"/>
                    </a:srgbClr>
                  </a:glow>
                </a:effectLst>
                <a:ea typeface="ＭＳ Ｐゴシック" charset="-128"/>
              </a:rPr>
            </a:br>
            <a:r>
              <a:rPr lang="en-US" sz="6000" b="1" dirty="0" err="1" smtClean="0">
                <a:solidFill>
                  <a:srgbClr val="FFFFFF"/>
                </a:solidFill>
                <a:effectLst>
                  <a:glow rad="228600">
                    <a:srgbClr val="000000">
                      <a:alpha val="78000"/>
                    </a:srgbClr>
                  </a:glow>
                </a:effectLst>
                <a:ea typeface="ＭＳ Ｐゴシック" charset="-128"/>
              </a:rPr>
              <a:t>જો</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જેલનો</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એક</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આનંદી</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કેદી</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આપણને</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સલાહ</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આપે</a:t>
            </a:r>
            <a:r>
              <a:rPr lang="en-US" sz="6000" b="1" dirty="0" smtClean="0">
                <a:solidFill>
                  <a:srgbClr val="FFFFFF"/>
                </a:solidFill>
                <a:effectLst>
                  <a:glow rad="228600">
                    <a:srgbClr val="000000">
                      <a:alpha val="78000"/>
                    </a:srgbClr>
                  </a:glow>
                </a:effectLst>
                <a:ea typeface="ＭＳ Ｐゴシック" charset="-128"/>
              </a:rPr>
              <a:t> </a:t>
            </a:r>
            <a:r>
              <a:rPr lang="en-US" sz="6000" b="1" dirty="0" err="1" smtClean="0">
                <a:solidFill>
                  <a:srgbClr val="FFFFFF"/>
                </a:solidFill>
                <a:effectLst>
                  <a:glow rad="228600">
                    <a:srgbClr val="000000">
                      <a:alpha val="78000"/>
                    </a:srgbClr>
                  </a:glow>
                </a:effectLst>
                <a:ea typeface="ＭＳ Ｐゴシック" charset="-128"/>
              </a:rPr>
              <a:t>તો</a:t>
            </a:r>
            <a:r>
              <a:rPr lang="en-US" sz="6000" b="1" dirty="0" smtClean="0">
                <a:solidFill>
                  <a:srgbClr val="FFFFFF"/>
                </a:solidFill>
                <a:effectLst>
                  <a:glow rad="228600">
                    <a:srgbClr val="000000">
                      <a:alpha val="78000"/>
                    </a:srgbClr>
                  </a:glow>
                </a:effectLst>
                <a:ea typeface="ＭＳ Ｐゴシック" charset="-128"/>
              </a:rPr>
              <a:t> ?</a:t>
            </a:r>
            <a:endParaRPr lang="en-US" sz="6000" b="1" dirty="0">
              <a:solidFill>
                <a:srgbClr val="FFFFFF"/>
              </a:solidFill>
              <a:effectLst>
                <a:glow rad="228600">
                  <a:srgbClr val="000000">
                    <a:alpha val="78000"/>
                  </a:srgbClr>
                </a:glow>
              </a:effectLst>
              <a:ea typeface="ＭＳ Ｐゴシック" charset="-128"/>
            </a:endParaRPr>
          </a:p>
        </p:txBody>
      </p:sp>
      <p:sp>
        <p:nvSpPr>
          <p:cNvPr id="3" name="Slide Number Placeholder 2"/>
          <p:cNvSpPr>
            <a:spLocks noGrp="1"/>
          </p:cNvSpPr>
          <p:nvPr>
            <p:ph type="sldNum" sz="quarter" idx="12"/>
          </p:nvPr>
        </p:nvSpPr>
        <p:spPr/>
        <p:txBody>
          <a:bodyPr/>
          <a:lstStyle/>
          <a:p>
            <a:pPr>
              <a:defRPr/>
            </a:pPr>
            <a:fld id="{7A5F928F-A2A7-48F6-AF9D-94054DB8137C}" type="slidenum">
              <a:rPr lang="en-US" altLang="en-US" smtClean="0"/>
              <a:pPr>
                <a:defRPr/>
              </a:pPr>
              <a:t>14</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07950" y="477669"/>
            <a:ext cx="8928100" cy="2303462"/>
          </a:xfrm>
        </p:spPr>
        <p:txBody>
          <a:bodyPr/>
          <a:lstStyle/>
          <a:p>
            <a:r>
              <a:rPr lang="en-US" altLang="en-US" b="1" dirty="0" smtClean="0">
                <a:latin typeface="Alan Den" charset="0"/>
                <a:cs typeface="Arial" panose="020B0604020202020204" pitchFamily="34" charset="0"/>
              </a:rPr>
              <a:t>What can we learn from Philippians about JOY?</a:t>
            </a:r>
            <a:br>
              <a:rPr lang="en-US" altLang="en-US" b="1" dirty="0" smtClean="0">
                <a:latin typeface="Alan Den" charset="0"/>
                <a:cs typeface="Arial" panose="020B0604020202020204" pitchFamily="34" charset="0"/>
              </a:rPr>
            </a:br>
            <a:r>
              <a:rPr lang="en-US" altLang="en-US" b="1" dirty="0" smtClean="0">
                <a:latin typeface="Alan Den" charset="0"/>
                <a:cs typeface="Arial" panose="020B0604020202020204" pitchFamily="34" charset="0"/>
              </a:rPr>
              <a:t/>
            </a:r>
            <a:br>
              <a:rPr lang="en-US" altLang="en-US" b="1" dirty="0" smtClean="0">
                <a:latin typeface="Alan Den" charset="0"/>
                <a:cs typeface="Arial" panose="020B0604020202020204" pitchFamily="34" charset="0"/>
              </a:rPr>
            </a:br>
            <a:r>
              <a:rPr lang="en-US" altLang="en-US" b="1" dirty="0" err="1" smtClean="0">
                <a:latin typeface="Alan Den" charset="0"/>
                <a:cs typeface="Arial" panose="020B0604020202020204" pitchFamily="34" charset="0"/>
              </a:rPr>
              <a:t>આનંદ</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વિષે</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ફિલિપ્પીઓના</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પત્રમાંથી</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આપણે</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શું</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શીખી</a:t>
            </a:r>
            <a:r>
              <a:rPr lang="en-US" altLang="en-US" b="1" dirty="0" smtClean="0">
                <a:latin typeface="Alan Den" charset="0"/>
                <a:cs typeface="Arial" panose="020B0604020202020204" pitchFamily="34" charset="0"/>
              </a:rPr>
              <a:t> </a:t>
            </a:r>
            <a:r>
              <a:rPr lang="en-US" altLang="en-US" b="1" dirty="0" err="1" smtClean="0">
                <a:latin typeface="Alan Den" charset="0"/>
                <a:cs typeface="Arial" panose="020B0604020202020204" pitchFamily="34" charset="0"/>
              </a:rPr>
              <a:t>શકીએ</a:t>
            </a:r>
            <a:r>
              <a:rPr lang="en-US" altLang="en-US" b="1" dirty="0" smtClean="0">
                <a:latin typeface="Alan Den" charset="0"/>
                <a:cs typeface="Arial" panose="020B0604020202020204" pitchFamily="34" charset="0"/>
              </a:rPr>
              <a:t> ?</a:t>
            </a:r>
          </a:p>
        </p:txBody>
      </p:sp>
      <p:pic>
        <p:nvPicPr>
          <p:cNvPr id="48131" name="Picture 3"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61347"/>
            <a:ext cx="5588000" cy="314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4"/>
          <p:cNvSpPr txBox="1">
            <a:spLocks noChangeArrowheads="1"/>
          </p:cNvSpPr>
          <p:nvPr/>
        </p:nvSpPr>
        <p:spPr bwMode="auto">
          <a:xfrm>
            <a:off x="4473575" y="3980613"/>
            <a:ext cx="544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09" rIns="91418" bIns="45709">
            <a:spAutoFit/>
          </a:bodyPr>
          <a:lstStyle>
            <a:lvl1pPr defTabSz="912813">
              <a:spcBef>
                <a:spcPct val="20000"/>
              </a:spcBef>
              <a:buChar char="•"/>
              <a:defRPr sz="320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bg1"/>
                </a:solidFill>
                <a:latin typeface="Arial" panose="020B0604020202020204" pitchFamily="34" charset="0"/>
                <a:ea typeface="Geneva" pitchFamily="2" charset="0"/>
                <a:cs typeface="Arial" panose="020B0604020202020204" pitchFamily="34" charset="0"/>
              </a:defRPr>
            </a:lvl4pPr>
            <a:lvl5pPr marL="2057400" indent="-228600" defTabSz="912813">
              <a:spcBef>
                <a:spcPct val="20000"/>
              </a:spcBef>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US" altLang="en-US" sz="5400" dirty="0">
                <a:solidFill>
                  <a:srgbClr val="FFFFFF"/>
                </a:solidFill>
                <a:latin typeface="Times New Roman" panose="02020603050405020304" pitchFamily="18" charset="0"/>
                <a:cs typeface="Times New Roman" panose="02020603050405020304" pitchFamily="18" charset="0"/>
              </a:rPr>
              <a:t>P</a:t>
            </a:r>
          </a:p>
        </p:txBody>
      </p:sp>
      <p:sp>
        <p:nvSpPr>
          <p:cNvPr id="48133" name="TextBox 5"/>
          <p:cNvSpPr txBox="1">
            <a:spLocks noChangeArrowheads="1"/>
          </p:cNvSpPr>
          <p:nvPr/>
        </p:nvSpPr>
        <p:spPr bwMode="auto">
          <a:xfrm>
            <a:off x="2003425" y="5195467"/>
            <a:ext cx="5400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spAutoFit/>
          </a:bodyPr>
          <a:lstStyle>
            <a:lvl1pPr defTabSz="912813">
              <a:spcBef>
                <a:spcPct val="20000"/>
              </a:spcBef>
              <a:buChar char="•"/>
              <a:defRPr sz="3200">
                <a:solidFill>
                  <a:schemeClr val="bg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bg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bg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bg1"/>
                </a:solidFill>
                <a:latin typeface="Arial" panose="020B0604020202020204" pitchFamily="34" charset="0"/>
                <a:ea typeface="Geneva" pitchFamily="2" charset="0"/>
                <a:cs typeface="Arial" panose="020B0604020202020204" pitchFamily="34" charset="0"/>
              </a:defRPr>
            </a:lvl4pPr>
            <a:lvl5pPr marL="2057400" indent="-228600" defTabSz="912813">
              <a:spcBef>
                <a:spcPct val="20000"/>
              </a:spcBef>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bg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7200" dirty="0">
                <a:solidFill>
                  <a:srgbClr val="000000"/>
                </a:solidFill>
                <a:latin typeface="Times New Roman" panose="02020603050405020304" pitchFamily="18" charset="0"/>
                <a:cs typeface="Times New Roman" panose="02020603050405020304" pitchFamily="18" charset="0"/>
              </a:rPr>
              <a:t>Philippians</a:t>
            </a:r>
          </a:p>
        </p:txBody>
      </p:sp>
      <p:sp>
        <p:nvSpPr>
          <p:cNvPr id="2" name="Slide Number Placeholder 1"/>
          <p:cNvSpPr>
            <a:spLocks noGrp="1"/>
          </p:cNvSpPr>
          <p:nvPr>
            <p:ph type="sldNum" sz="quarter" idx="12"/>
          </p:nvPr>
        </p:nvSpPr>
        <p:spPr/>
        <p:txBody>
          <a:bodyPr/>
          <a:lstStyle/>
          <a:p>
            <a:pPr>
              <a:defRPr/>
            </a:pPr>
            <a:fld id="{8001740C-A072-4396-8159-1D78C75454BA}" type="slidenum">
              <a:rPr lang="en-US" altLang="en-US" smtClean="0"/>
              <a:pPr>
                <a:defRPr/>
              </a:pPr>
              <a:t>15</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8"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2400">
              <a:solidFill>
                <a:srgbClr val="EAEAEA"/>
              </a:solidFill>
              <a:latin typeface="Times New Roman" panose="02020603050405020304" pitchFamily="18" charset="0"/>
            </a:endParaRPr>
          </a:p>
        </p:txBody>
      </p:sp>
      <p:sp>
        <p:nvSpPr>
          <p:cNvPr id="49169"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2400">
              <a:solidFill>
                <a:srgbClr val="EAEAEA"/>
              </a:solidFill>
              <a:latin typeface="Times New Roman" panose="02020603050405020304" pitchFamily="18" charset="0"/>
            </a:endParaRPr>
          </a:p>
        </p:txBody>
      </p:sp>
      <p:sp>
        <p:nvSpPr>
          <p:cNvPr id="49170"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altLang="en-US" sz="2400" b="1" dirty="0">
                <a:solidFill>
                  <a:srgbClr val="FFFFFF"/>
                </a:solidFill>
                <a:latin typeface="Arial" panose="020B0604020202020204" pitchFamily="34" charset="0"/>
                <a:cs typeface="Arial" panose="020B0604020202020204" pitchFamily="34" charset="0"/>
              </a:rPr>
              <a:t>What do most people think it </a:t>
            </a:r>
            <a:r>
              <a:rPr lang="en-US" altLang="en-US" sz="2400" b="1" dirty="0" smtClean="0">
                <a:solidFill>
                  <a:srgbClr val="FFFFFF"/>
                </a:solidFill>
                <a:latin typeface="Arial" panose="020B0604020202020204" pitchFamily="34" charset="0"/>
                <a:cs typeface="Arial" panose="020B0604020202020204" pitchFamily="34" charset="0"/>
              </a:rPr>
              <a:t>takes</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2400" b="1" dirty="0" smtClean="0">
                <a:solidFill>
                  <a:srgbClr val="FFFFFF"/>
                </a:solidFill>
                <a:latin typeface="Arial" panose="020B0604020202020204" pitchFamily="34" charset="0"/>
                <a:cs typeface="Arial" panose="020B0604020202020204" pitchFamily="34" charset="0"/>
              </a:rPr>
              <a:t> </a:t>
            </a:r>
            <a:r>
              <a:rPr lang="en-US" altLang="en-US" sz="2400" b="1" dirty="0">
                <a:solidFill>
                  <a:srgbClr val="FFFFFF"/>
                </a:solidFill>
                <a:latin typeface="Arial" panose="020B0604020202020204" pitchFamily="34" charset="0"/>
                <a:cs typeface="Arial" panose="020B0604020202020204" pitchFamily="34" charset="0"/>
              </a:rPr>
              <a:t>to be happy? </a:t>
            </a:r>
            <a:br>
              <a:rPr lang="en-US" altLang="en-US" sz="2400" b="1" dirty="0">
                <a:solidFill>
                  <a:srgbClr val="FFFFFF"/>
                </a:solidFill>
                <a:latin typeface="Arial" panose="020B0604020202020204" pitchFamily="34" charset="0"/>
                <a:cs typeface="Arial" panose="020B0604020202020204" pitchFamily="34" charset="0"/>
              </a:rPr>
            </a:br>
            <a:r>
              <a:rPr lang="en-US" altLang="en-US" sz="1100" b="1" dirty="0">
                <a:solidFill>
                  <a:srgbClr val="FFFFFF"/>
                </a:solidFill>
                <a:latin typeface="Arial" panose="020B0604020202020204" pitchFamily="34" charset="0"/>
                <a:cs typeface="Arial" panose="020B0604020202020204" pitchFamily="34" charset="0"/>
              </a:rPr>
              <a:t/>
            </a:r>
            <a:br>
              <a:rPr lang="en-US" altLang="en-US" sz="1100" b="1" dirty="0">
                <a:solidFill>
                  <a:srgbClr val="FFFFFF"/>
                </a:solidFill>
                <a:latin typeface="Arial" panose="020B0604020202020204" pitchFamily="34" charset="0"/>
                <a:cs typeface="Arial" panose="020B0604020202020204" pitchFamily="34" charset="0"/>
              </a:rPr>
            </a:br>
            <a:r>
              <a:rPr lang="en-US" altLang="en-US" sz="2400" b="1" dirty="0" err="1">
                <a:solidFill>
                  <a:srgbClr val="FFFFFF"/>
                </a:solidFill>
                <a:latin typeface="Arial" panose="020B0604020202020204" pitchFamily="34" charset="0"/>
                <a:cs typeface="Arial" panose="020B0604020202020204" pitchFamily="34" charset="0"/>
              </a:rPr>
              <a:t>ખુશ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થવામાટે</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જોઇએ</a:t>
            </a:r>
            <a:r>
              <a:rPr lang="en-US" altLang="en-US" sz="2400" b="1" dirty="0">
                <a:solidFill>
                  <a:srgbClr val="FFFFFF"/>
                </a:solidFill>
                <a:latin typeface="Arial" panose="020B0604020202020204" pitchFamily="34" charset="0"/>
                <a:cs typeface="Arial" panose="020B0604020202020204" pitchFamily="34" charset="0"/>
              </a:rPr>
              <a:t> એ </a:t>
            </a:r>
            <a:r>
              <a:rPr lang="en-US" altLang="en-US" sz="2400" b="1" dirty="0" err="1">
                <a:solidFill>
                  <a:srgbClr val="FFFFFF"/>
                </a:solidFill>
                <a:latin typeface="Arial" panose="020B0604020202020204" pitchFamily="34" charset="0"/>
                <a:cs typeface="Arial" panose="020B0604020202020204" pitchFamily="34" charset="0"/>
              </a:rPr>
              <a:t>વિશે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મોટા</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smtClean="0">
                <a:solidFill>
                  <a:srgbClr val="FFFFFF"/>
                </a:solidFill>
                <a:latin typeface="Arial" panose="020B0604020202020204" pitchFamily="34" charset="0"/>
                <a:cs typeface="Arial" panose="020B0604020202020204" pitchFamily="34" charset="0"/>
              </a:rPr>
              <a:t>ભાગના</a:t>
            </a:r>
            <a:r>
              <a:rPr lang="en-US" altLang="en-US" sz="2400" b="1" dirty="0" smtClean="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લોકો</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વિચારે</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છે</a:t>
            </a:r>
            <a:r>
              <a:rPr lang="en-US" altLang="en-US" sz="2400" b="1" dirty="0">
                <a:solidFill>
                  <a:srgbClr val="FFFFFF"/>
                </a:solidFill>
                <a:latin typeface="Arial" panose="020B0604020202020204" pitchFamily="34" charset="0"/>
                <a:cs typeface="Arial" panose="020B0604020202020204" pitchFamily="34" charset="0"/>
              </a:rPr>
              <a:t> ? </a:t>
            </a:r>
            <a:endParaRPr lang="en-US" altLang="en-US" sz="2400" dirty="0" smtClean="0">
              <a:solidFill>
                <a:srgbClr val="FFFFFF"/>
              </a:solidFill>
              <a:latin typeface="Times New Roman" panose="02020603050405020304" pitchFamily="18" charset="0"/>
              <a:cs typeface="Arial" panose="020B0604020202020204" pitchFamily="34"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MONEY</a:t>
            </a:r>
            <a:endParaRPr lang="en-US" sz="400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rgbClr val="2300D5"/>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HOUSE</a:t>
            </a:r>
            <a:endParaRPr lang="en-US" sz="400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FREEDOM</a:t>
            </a:r>
            <a:endParaRPr lang="en-US" sz="400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FAMILY</a:t>
            </a:r>
            <a:endParaRPr lang="en-US" sz="4000">
              <a:solidFill>
                <a:srgbClr val="FFFFFF"/>
              </a:solidFill>
              <a:latin typeface="Times New Roman" charset="0"/>
            </a:endParaRPr>
          </a:p>
        </p:txBody>
      </p:sp>
      <p:sp>
        <p:nvSpPr>
          <p:cNvPr id="27" name="Rectangle 47"/>
          <p:cNvSpPr txBox="1">
            <a:spLocks noChangeArrowheads="1"/>
          </p:cNvSpPr>
          <p:nvPr/>
        </p:nvSpPr>
        <p:spPr bwMode="auto">
          <a:xfrm>
            <a:off x="6048376" y="2069348"/>
            <a:ext cx="2719386" cy="935037"/>
          </a:xfrm>
          <a:prstGeom prst="rect">
            <a:avLst/>
          </a:prstGeom>
          <a:solidFill>
            <a:srgbClr val="330066"/>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FRIENDS</a:t>
            </a:r>
            <a:endParaRPr lang="en-US" sz="400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CLOTHES</a:t>
            </a:r>
            <a:endParaRPr lang="en-US" sz="400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CAR</a:t>
            </a:r>
            <a:endParaRPr lang="en-US" sz="400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LOOKS</a:t>
            </a:r>
            <a:endParaRPr lang="en-US" sz="400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HEALTH</a:t>
            </a:r>
            <a:endParaRPr lang="en-US" sz="400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TRAVEL</a:t>
            </a:r>
            <a:endParaRPr lang="en-US" sz="4000">
              <a:solidFill>
                <a:srgbClr val="FFFFFF"/>
              </a:solidFill>
              <a:latin typeface="Times New Roman" charset="0"/>
            </a:endParaRPr>
          </a:p>
        </p:txBody>
      </p:sp>
      <p:sp>
        <p:nvSpPr>
          <p:cNvPr id="2" name="Slide Number Placeholder 1"/>
          <p:cNvSpPr>
            <a:spLocks noGrp="1"/>
          </p:cNvSpPr>
          <p:nvPr>
            <p:ph type="sldNum" sz="quarter" idx="12"/>
          </p:nvPr>
        </p:nvSpPr>
        <p:spPr/>
        <p:txBody>
          <a:bodyPr/>
          <a:lstStyle/>
          <a:p>
            <a:pPr>
              <a:defRPr/>
            </a:pPr>
            <a:fld id="{7A5F928F-A2A7-48F6-AF9D-94054DB8137C}" type="slidenum">
              <a:rPr lang="en-US" altLang="en-US" smtClean="0"/>
              <a:pPr>
                <a:defRPr/>
              </a:pPr>
              <a:t>16</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ongue out.jpg"/>
          <p:cNvPicPr>
            <a:picLocks noChangeAspect="1"/>
          </p:cNvPicPr>
          <p:nvPr/>
        </p:nvPicPr>
        <p:blipFill>
          <a:blip r:embed="rId3">
            <a:extLst>
              <a:ext uri="{28A0092B-C50C-407E-A947-70E740481C1C}">
                <a14:useLocalDpi xmlns:a14="http://schemas.microsoft.com/office/drawing/2010/main" val="0"/>
              </a:ext>
            </a:extLst>
          </a:blip>
          <a:srcRect r="11501"/>
          <a:stretch>
            <a:fillRect/>
          </a:stretch>
        </p:blipFill>
        <p:spPr bwMode="auto">
          <a:xfrm>
            <a:off x="-30163" y="-26988"/>
            <a:ext cx="91741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a:spLocks noGrp="1"/>
          </p:cNvSpPr>
          <p:nvPr>
            <p:ph type="title" idx="4294967295"/>
          </p:nvPr>
        </p:nvSpPr>
        <p:spPr>
          <a:xfrm>
            <a:off x="215900" y="1475872"/>
            <a:ext cx="3708400" cy="3916363"/>
          </a:xfrm>
          <a:extLst/>
        </p:spPr>
        <p:txBody>
          <a:bodyPr/>
          <a:lstStyle/>
          <a:p>
            <a:pPr algn="ctr">
              <a:defRPr/>
            </a:pPr>
            <a:r>
              <a:rPr lang="en-US" sz="6000" b="1" dirty="0">
                <a:solidFill>
                  <a:srgbClr val="FFFFFF"/>
                </a:solidFill>
                <a:effectLst>
                  <a:glow rad="139700">
                    <a:schemeClr val="tx1">
                      <a:lumMod val="10000"/>
                    </a:schemeClr>
                  </a:glow>
                </a:effectLst>
                <a:latin typeface="Arial" charset="0"/>
                <a:ea typeface="ＭＳ Ｐゴシック" charset="0"/>
              </a:rPr>
              <a:t>"Rejoice in the Lord </a:t>
            </a:r>
            <a:r>
              <a:rPr lang="en-US" sz="6000" b="1" dirty="0" smtClean="0">
                <a:solidFill>
                  <a:srgbClr val="FFFFFF"/>
                </a:solidFill>
                <a:effectLst>
                  <a:glow rad="139700">
                    <a:schemeClr val="tx1">
                      <a:lumMod val="10000"/>
                    </a:schemeClr>
                  </a:glow>
                </a:effectLst>
                <a:latin typeface="Arial" charset="0"/>
                <a:ea typeface="ＭＳ Ｐゴシック" charset="0"/>
              </a:rPr>
              <a:t>always</a:t>
            </a:r>
            <a:r>
              <a:rPr lang="en-US" sz="6000" b="1" dirty="0">
                <a:solidFill>
                  <a:srgbClr val="FFFFFF"/>
                </a:solidFill>
                <a:effectLst>
                  <a:glow rad="139700">
                    <a:schemeClr val="tx1">
                      <a:lumMod val="10000"/>
                    </a:schemeClr>
                  </a:glow>
                </a:effectLst>
                <a:latin typeface="Arial" charset="0"/>
                <a:ea typeface="ＭＳ Ｐゴシック" charset="0"/>
              </a:rPr>
              <a:t>!" </a:t>
            </a:r>
            <a:br>
              <a:rPr lang="en-US" sz="6000" b="1" dirty="0">
                <a:solidFill>
                  <a:srgbClr val="FFFFFF"/>
                </a:solidFill>
                <a:effectLst>
                  <a:glow rad="139700">
                    <a:schemeClr val="tx1">
                      <a:lumMod val="10000"/>
                    </a:schemeClr>
                  </a:glow>
                </a:effectLst>
                <a:latin typeface="Arial" charset="0"/>
                <a:ea typeface="ＭＳ Ｐゴシック" charset="0"/>
              </a:rPr>
            </a:br>
            <a:r>
              <a:rPr lang="en-US" b="1" dirty="0" smtClean="0">
                <a:solidFill>
                  <a:srgbClr val="FFFFFF"/>
                </a:solidFill>
                <a:effectLst>
                  <a:glow rad="139700">
                    <a:schemeClr val="tx1">
                      <a:lumMod val="10000"/>
                    </a:schemeClr>
                  </a:glow>
                </a:effectLst>
                <a:latin typeface="Arial" charset="0"/>
                <a:ea typeface="ＭＳ Ｐゴシック" charset="0"/>
              </a:rPr>
              <a:t>(Phil. 4:4)</a:t>
            </a:r>
            <a:br>
              <a:rPr lang="en-US" b="1" dirty="0" smtClean="0">
                <a:solidFill>
                  <a:srgbClr val="FFFFFF"/>
                </a:solidFill>
                <a:effectLst>
                  <a:glow rad="139700">
                    <a:schemeClr val="tx1">
                      <a:lumMod val="10000"/>
                    </a:schemeClr>
                  </a:glow>
                </a:effectLst>
                <a:latin typeface="Arial" charset="0"/>
                <a:ea typeface="ＭＳ Ｐゴシック" charset="0"/>
              </a:rPr>
            </a:br>
            <a:r>
              <a:rPr lang="en-US" b="1" dirty="0" smtClean="0">
                <a:solidFill>
                  <a:srgbClr val="FFFFFF"/>
                </a:solidFill>
                <a:effectLst>
                  <a:glow rad="139700">
                    <a:schemeClr val="tx1">
                      <a:lumMod val="10000"/>
                    </a:schemeClr>
                  </a:glow>
                </a:effectLst>
                <a:latin typeface="Arial" charset="0"/>
                <a:ea typeface="ＭＳ Ｐゴシック" charset="0"/>
              </a:rPr>
              <a:t/>
            </a:r>
            <a:br>
              <a:rPr lang="en-US" b="1" dirty="0" smtClean="0">
                <a:solidFill>
                  <a:srgbClr val="FFFFFF"/>
                </a:solidFill>
                <a:effectLst>
                  <a:glow rad="139700">
                    <a:schemeClr val="tx1">
                      <a:lumMod val="10000"/>
                    </a:schemeClr>
                  </a:glow>
                </a:effectLst>
                <a:latin typeface="Arial" charset="0"/>
                <a:ea typeface="ＭＳ Ｐゴシック" charset="0"/>
              </a:rPr>
            </a:br>
            <a:r>
              <a:rPr lang="en-US" b="1" dirty="0" smtClean="0">
                <a:solidFill>
                  <a:srgbClr val="FFFFFF"/>
                </a:solidFill>
                <a:effectLst>
                  <a:glow rad="139700">
                    <a:schemeClr val="tx1">
                      <a:lumMod val="10000"/>
                    </a:schemeClr>
                  </a:glow>
                </a:effectLst>
                <a:latin typeface="Arial" charset="0"/>
                <a:ea typeface="ＭＳ Ｐゴシック" charset="0"/>
              </a:rPr>
              <a:t>“</a:t>
            </a:r>
            <a:r>
              <a:rPr lang="en-US" b="1" dirty="0" err="1" smtClean="0">
                <a:solidFill>
                  <a:srgbClr val="FFFFFF"/>
                </a:solidFill>
                <a:effectLst>
                  <a:glow rad="139700">
                    <a:schemeClr val="tx1">
                      <a:lumMod val="10000"/>
                    </a:schemeClr>
                  </a:glow>
                </a:effectLst>
                <a:latin typeface="Arial" charset="0"/>
                <a:ea typeface="ＭＳ Ｐゴシック" charset="0"/>
              </a:rPr>
              <a:t>પ્રભુમાં</a:t>
            </a:r>
            <a:r>
              <a:rPr lang="en-US" b="1" dirty="0" smtClean="0">
                <a:solidFill>
                  <a:srgbClr val="FFFFFF"/>
                </a:solidFill>
                <a:effectLst>
                  <a:glow rad="139700">
                    <a:schemeClr val="tx1">
                      <a:lumMod val="10000"/>
                    </a:schemeClr>
                  </a:glow>
                </a:effectLst>
                <a:latin typeface="Arial" charset="0"/>
                <a:ea typeface="ＭＳ Ｐゴシック" charset="0"/>
              </a:rPr>
              <a:t> </a:t>
            </a:r>
            <a:r>
              <a:rPr lang="en-US" b="1" dirty="0" err="1" smtClean="0">
                <a:solidFill>
                  <a:srgbClr val="FFFFFF"/>
                </a:solidFill>
                <a:effectLst>
                  <a:glow rad="139700">
                    <a:schemeClr val="tx1">
                      <a:lumMod val="10000"/>
                    </a:schemeClr>
                  </a:glow>
                </a:effectLst>
                <a:latin typeface="Arial" charset="0"/>
                <a:ea typeface="ＭＳ Ｐゴシック" charset="0"/>
              </a:rPr>
              <a:t>સદા</a:t>
            </a:r>
            <a:r>
              <a:rPr lang="en-US" b="1" dirty="0" smtClean="0">
                <a:solidFill>
                  <a:srgbClr val="FFFFFF"/>
                </a:solidFill>
                <a:effectLst>
                  <a:glow rad="139700">
                    <a:schemeClr val="tx1">
                      <a:lumMod val="10000"/>
                    </a:schemeClr>
                  </a:glow>
                </a:effectLst>
                <a:latin typeface="Arial" charset="0"/>
                <a:ea typeface="ＭＳ Ｐゴシック" charset="0"/>
              </a:rPr>
              <a:t> </a:t>
            </a:r>
            <a:r>
              <a:rPr lang="en-US" b="1" dirty="0" err="1" smtClean="0">
                <a:solidFill>
                  <a:srgbClr val="FFFFFF"/>
                </a:solidFill>
                <a:effectLst>
                  <a:glow rad="139700">
                    <a:schemeClr val="tx1">
                      <a:lumMod val="10000"/>
                    </a:schemeClr>
                  </a:glow>
                </a:effectLst>
                <a:latin typeface="Arial" charset="0"/>
                <a:ea typeface="ＭＳ Ｐゴシック" charset="0"/>
              </a:rPr>
              <a:t>આનંદ</a:t>
            </a:r>
            <a:r>
              <a:rPr lang="en-US" b="1" dirty="0" smtClean="0">
                <a:solidFill>
                  <a:srgbClr val="FFFFFF"/>
                </a:solidFill>
                <a:effectLst>
                  <a:glow rad="139700">
                    <a:schemeClr val="tx1">
                      <a:lumMod val="10000"/>
                    </a:schemeClr>
                  </a:glow>
                </a:effectLst>
                <a:latin typeface="Arial" charset="0"/>
                <a:ea typeface="ＭＳ Ｐゴシック" charset="0"/>
              </a:rPr>
              <a:t> </a:t>
            </a:r>
            <a:r>
              <a:rPr lang="en-US" b="1" dirty="0" err="1" smtClean="0">
                <a:solidFill>
                  <a:srgbClr val="FFFFFF"/>
                </a:solidFill>
                <a:effectLst>
                  <a:glow rad="139700">
                    <a:schemeClr val="tx1">
                      <a:lumMod val="10000"/>
                    </a:schemeClr>
                  </a:glow>
                </a:effectLst>
                <a:latin typeface="Arial" charset="0"/>
                <a:ea typeface="ＭＳ Ｐゴシック" charset="0"/>
              </a:rPr>
              <a:t>કરો</a:t>
            </a:r>
            <a:r>
              <a:rPr lang="en-US" b="1" dirty="0" smtClean="0">
                <a:solidFill>
                  <a:srgbClr val="FFFFFF"/>
                </a:solidFill>
                <a:effectLst>
                  <a:glow rad="139700">
                    <a:schemeClr val="tx1">
                      <a:lumMod val="10000"/>
                    </a:schemeClr>
                  </a:glow>
                </a:effectLst>
                <a:latin typeface="Arial" charset="0"/>
                <a:ea typeface="ＭＳ Ｐゴシック" charset="0"/>
              </a:rPr>
              <a:t> “</a:t>
            </a:r>
            <a:endParaRPr lang="en-US" sz="6000" b="1" dirty="0">
              <a:solidFill>
                <a:srgbClr val="FFFFFF"/>
              </a:solidFill>
              <a:effectLst>
                <a:glow rad="139700">
                  <a:schemeClr val="tx1">
                    <a:lumMod val="10000"/>
                  </a:schemeClr>
                </a:glow>
              </a:effectLst>
              <a:latin typeface="Arial" charset="0"/>
              <a:ea typeface="ＭＳ Ｐゴシック" charset="0"/>
            </a:endParaRPr>
          </a:p>
        </p:txBody>
      </p:sp>
      <p:sp>
        <p:nvSpPr>
          <p:cNvPr id="4" name="Title 1"/>
          <p:cNvSpPr txBox="1">
            <a:spLocks/>
          </p:cNvSpPr>
          <p:nvPr/>
        </p:nvSpPr>
        <p:spPr bwMode="auto">
          <a:xfrm>
            <a:off x="4100763" y="4508500"/>
            <a:ext cx="4679950" cy="216058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r>
              <a:rPr lang="en-US" altLang="en-US" sz="7200" b="1" dirty="0">
                <a:solidFill>
                  <a:srgbClr val="FFFFFF"/>
                </a:solidFill>
              </a:rPr>
              <a:t>But how</a:t>
            </a:r>
            <a:r>
              <a:rPr lang="en-US" altLang="en-US" sz="7200" b="1" dirty="0" smtClean="0">
                <a:solidFill>
                  <a:srgbClr val="FFFFFF"/>
                </a:solidFill>
              </a:rPr>
              <a:t>? </a:t>
            </a:r>
          </a:p>
          <a:p>
            <a:pPr algn="ctr">
              <a:spcBef>
                <a:spcPct val="0"/>
              </a:spcBef>
              <a:buClrTx/>
              <a:buSzTx/>
              <a:buFontTx/>
              <a:buNone/>
            </a:pPr>
            <a:r>
              <a:rPr lang="en-US" altLang="en-US" sz="7200" b="1" dirty="0" err="1" smtClean="0">
                <a:solidFill>
                  <a:srgbClr val="FFFFFF"/>
                </a:solidFill>
              </a:rPr>
              <a:t>કેવી</a:t>
            </a:r>
            <a:r>
              <a:rPr lang="en-US" altLang="en-US" sz="7200" b="1" dirty="0" smtClean="0">
                <a:solidFill>
                  <a:srgbClr val="FFFFFF"/>
                </a:solidFill>
              </a:rPr>
              <a:t> </a:t>
            </a:r>
            <a:r>
              <a:rPr lang="en-US" altLang="en-US" sz="7200" b="1" dirty="0" err="1" smtClean="0">
                <a:solidFill>
                  <a:srgbClr val="FFFFFF"/>
                </a:solidFill>
              </a:rPr>
              <a:t>રીતે</a:t>
            </a:r>
            <a:r>
              <a:rPr lang="en-US" altLang="en-US" sz="7200" b="1" dirty="0" smtClean="0">
                <a:solidFill>
                  <a:srgbClr val="FFFFFF"/>
                </a:solidFill>
              </a:rPr>
              <a:t> ?</a:t>
            </a:r>
            <a:endParaRPr lang="en-US" altLang="en-US" sz="7200" b="1" dirty="0">
              <a:solidFill>
                <a:srgbClr val="FFFFFF"/>
              </a:solidFill>
            </a:endParaRPr>
          </a:p>
        </p:txBody>
      </p:sp>
      <p:sp>
        <p:nvSpPr>
          <p:cNvPr id="2" name="Slide Number Placeholder 1"/>
          <p:cNvSpPr>
            <a:spLocks noGrp="1"/>
          </p:cNvSpPr>
          <p:nvPr>
            <p:ph type="sldNum" sz="quarter" idx="12"/>
          </p:nvPr>
        </p:nvSpPr>
        <p:spPr/>
        <p:txBody>
          <a:bodyPr/>
          <a:lstStyle/>
          <a:p>
            <a:pPr>
              <a:defRPr/>
            </a:pPr>
            <a:fld id="{7A5F928F-A2A7-48F6-AF9D-94054DB8137C}" type="slidenum">
              <a:rPr lang="en-US" altLang="en-US" smtClean="0"/>
              <a:pPr>
                <a:defRPr/>
              </a:pPr>
              <a:t>17</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02"/>
                                        </p:tgtEl>
                                        <p:attrNameLst>
                                          <p:attrName>style.visibility</p:attrName>
                                        </p:attrNameLst>
                                      </p:cBhvr>
                                      <p:to>
                                        <p:strVal val="visible"/>
                                      </p:to>
                                    </p:set>
                                    <p:animEffect transition="in" filter="fade">
                                      <p:cBhvr>
                                        <p:cTn id="14" dur="1000"/>
                                        <p:tgtEl>
                                          <p:spTgt spid="51202"/>
                                        </p:tgtEl>
                                      </p:cBhvr>
                                    </p:animEffect>
                                    <p:anim calcmode="lin" valueType="num">
                                      <p:cBhvr>
                                        <p:cTn id="15" dur="1000" fill="hold"/>
                                        <p:tgtEl>
                                          <p:spTgt spid="51202"/>
                                        </p:tgtEl>
                                        <p:attrNameLst>
                                          <p:attrName>ppt_x</p:attrName>
                                        </p:attrNameLst>
                                      </p:cBhvr>
                                      <p:tavLst>
                                        <p:tav tm="0">
                                          <p:val>
                                            <p:strVal val="#ppt_x"/>
                                          </p:val>
                                        </p:tav>
                                        <p:tav tm="100000">
                                          <p:val>
                                            <p:strVal val="#ppt_x"/>
                                          </p:val>
                                        </p:tav>
                                      </p:tavLst>
                                    </p:anim>
                                    <p:anim calcmode="lin" valueType="num">
                                      <p:cBhvr>
                                        <p:cTn id="16" dur="1000" fill="hold"/>
                                        <p:tgtEl>
                                          <p:spTgt spid="51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ejoiceinthelo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idx="4294967295"/>
          </p:nvPr>
        </p:nvSpPr>
        <p:spPr>
          <a:xfrm>
            <a:off x="260350" y="0"/>
            <a:ext cx="3708400" cy="6669088"/>
          </a:xfrm>
        </p:spPr>
        <p:txBody>
          <a:bodyPr/>
          <a:lstStyle/>
          <a:p>
            <a:pPr algn="ctr">
              <a:defRPr/>
            </a:pPr>
            <a:r>
              <a:rPr lang="en-US" altLang="en-US" sz="8000" b="1" i="1" smtClean="0">
                <a:solidFill>
                  <a:srgbClr val="FFFFFF"/>
                </a:solidFill>
                <a:effectLst>
                  <a:outerShdw blurRad="38100" dist="38100" dir="2700000" algn="tl">
                    <a:srgbClr val="000000"/>
                  </a:outerShdw>
                </a:effectLst>
                <a:latin typeface="Arial" panose="020B0604020202020204" pitchFamily="34" charset="0"/>
              </a:rPr>
              <a:t>Need joy?</a:t>
            </a:r>
          </a:p>
        </p:txBody>
      </p:sp>
      <p:sp>
        <p:nvSpPr>
          <p:cNvPr id="2" name="Slide Number Placeholder 1"/>
          <p:cNvSpPr>
            <a:spLocks noGrp="1"/>
          </p:cNvSpPr>
          <p:nvPr>
            <p:ph type="sldNum" sz="quarter" idx="12"/>
          </p:nvPr>
        </p:nvSpPr>
        <p:spPr/>
        <p:txBody>
          <a:bodyPr/>
          <a:lstStyle/>
          <a:p>
            <a:pPr>
              <a:defRPr/>
            </a:pPr>
            <a:fld id="{7A5F928F-A2A7-48F6-AF9D-94054DB8137C}" type="slidenum">
              <a:rPr lang="en-US" altLang="en-US" smtClean="0"/>
              <a:pPr>
                <a:defRPr/>
              </a:pPr>
              <a:t>18</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49275"/>
            <a:ext cx="244475" cy="244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55299" name="Group 4"/>
          <p:cNvGrpSpPr>
            <a:grpSpLocks/>
          </p:cNvGrpSpPr>
          <p:nvPr/>
        </p:nvGrpSpPr>
        <p:grpSpPr bwMode="auto">
          <a:xfrm>
            <a:off x="136672" y="1143000"/>
            <a:ext cx="8854928" cy="5486400"/>
            <a:chOff x="36" y="0"/>
            <a:chExt cx="3941" cy="7359"/>
          </a:xfrm>
        </p:grpSpPr>
        <p:sp>
          <p:nvSpPr>
            <p:cNvPr id="55305" name="Rectangle 5"/>
            <p:cNvSpPr>
              <a:spLocks noChangeArrowheads="1"/>
            </p:cNvSpPr>
            <p:nvPr/>
          </p:nvSpPr>
          <p:spPr bwMode="auto">
            <a:xfrm>
              <a:off x="43"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u="sng">
                  <a:solidFill>
                    <a:srgbClr val="000000"/>
                  </a:solidFill>
                  <a:ea typeface="SimSun" panose="02010600030101010101" pitchFamily="2" charset="-122"/>
                </a:rPr>
                <a:t>Happiness</a:t>
              </a:r>
              <a:endParaRPr lang="en-US" altLang="zh-CN" sz="2400">
                <a:solidFill>
                  <a:srgbClr val="000000"/>
                </a:solidFill>
                <a:ea typeface="SimSun" panose="02010600030101010101" pitchFamily="2" charset="-122"/>
              </a:endParaRPr>
            </a:p>
          </p:txBody>
        </p:sp>
        <p:sp>
          <p:nvSpPr>
            <p:cNvPr id="55306" name="Rectangle 6"/>
            <p:cNvSpPr>
              <a:spLocks noChangeArrowheads="1"/>
            </p:cNvSpPr>
            <p:nvPr/>
          </p:nvSpPr>
          <p:spPr bwMode="auto">
            <a:xfrm>
              <a:off x="2010" y="0"/>
              <a:ext cx="1967" cy="739"/>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u="sng">
                  <a:solidFill>
                    <a:srgbClr val="0000FF"/>
                  </a:solidFill>
                  <a:ea typeface="SimSun" panose="02010600030101010101" pitchFamily="2" charset="-122"/>
                </a:rPr>
                <a:t>Joy</a:t>
              </a:r>
              <a:endParaRPr lang="en-US" altLang="zh-CN" sz="2400">
                <a:solidFill>
                  <a:srgbClr val="EAEAEA"/>
                </a:solidFill>
                <a:ea typeface="SimSun" panose="02010600030101010101" pitchFamily="2" charset="-122"/>
              </a:endParaRPr>
            </a:p>
          </p:txBody>
        </p:sp>
        <p:sp>
          <p:nvSpPr>
            <p:cNvPr id="55307" name="Rectangle 7"/>
            <p:cNvSpPr>
              <a:spLocks noChangeArrowheads="1"/>
            </p:cNvSpPr>
            <p:nvPr/>
          </p:nvSpPr>
          <p:spPr bwMode="auto">
            <a:xfrm>
              <a:off x="43"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External </a:t>
              </a:r>
              <a:r>
                <a:rPr lang="en-US" altLang="zh-CN" sz="2400" b="1" dirty="0" err="1" smtClean="0">
                  <a:solidFill>
                    <a:srgbClr val="000000"/>
                  </a:solidFill>
                  <a:ea typeface="SimSun" panose="02010600030101010101" pitchFamily="2" charset="-122"/>
                </a:rPr>
                <a:t>બાહ્ય</a:t>
              </a:r>
              <a:endParaRPr lang="en-US" altLang="zh-CN" sz="2400" dirty="0">
                <a:solidFill>
                  <a:srgbClr val="000000"/>
                </a:solidFill>
                <a:ea typeface="SimSun" panose="02010600030101010101" pitchFamily="2" charset="-122"/>
              </a:endParaRPr>
            </a:p>
          </p:txBody>
        </p:sp>
        <p:sp>
          <p:nvSpPr>
            <p:cNvPr id="55308" name="Rectangle 8"/>
            <p:cNvSpPr>
              <a:spLocks noChangeArrowheads="1"/>
            </p:cNvSpPr>
            <p:nvPr/>
          </p:nvSpPr>
          <p:spPr bwMode="auto">
            <a:xfrm>
              <a:off x="2010" y="739"/>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Internal </a:t>
              </a:r>
              <a:r>
                <a:rPr lang="en-US" altLang="zh-CN" sz="2400" b="1" dirty="0" err="1" smtClean="0">
                  <a:solidFill>
                    <a:srgbClr val="0000FF"/>
                  </a:solidFill>
                  <a:ea typeface="SimSun" panose="02010600030101010101" pitchFamily="2" charset="-122"/>
                </a:rPr>
                <a:t>આંતરિક</a:t>
              </a:r>
              <a:endParaRPr lang="en-US" altLang="zh-CN" sz="2400" dirty="0">
                <a:solidFill>
                  <a:srgbClr val="EAEAEA"/>
                </a:solidFill>
                <a:ea typeface="SimSun" panose="02010600030101010101" pitchFamily="2" charset="-122"/>
              </a:endParaRPr>
            </a:p>
          </p:txBody>
        </p:sp>
        <p:sp>
          <p:nvSpPr>
            <p:cNvPr id="55309" name="Rectangle 9"/>
            <p:cNvSpPr>
              <a:spLocks noChangeArrowheads="1"/>
            </p:cNvSpPr>
            <p:nvPr/>
          </p:nvSpPr>
          <p:spPr bwMode="auto">
            <a:xfrm>
              <a:off x="43"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a:solidFill>
                    <a:srgbClr val="000000"/>
                  </a:solidFill>
                  <a:ea typeface="SimSun" panose="02010600030101010101" pitchFamily="2" charset="-122"/>
                </a:rPr>
                <a:t>Dependent on circumstances</a:t>
              </a:r>
              <a:endParaRPr lang="en-US" altLang="zh-CN" sz="2400">
                <a:solidFill>
                  <a:srgbClr val="000000"/>
                </a:solidFill>
                <a:ea typeface="SimSun" panose="02010600030101010101" pitchFamily="2" charset="-122"/>
              </a:endParaRPr>
            </a:p>
          </p:txBody>
        </p:sp>
        <p:sp>
          <p:nvSpPr>
            <p:cNvPr id="55310" name="Rectangle 10"/>
            <p:cNvSpPr>
              <a:spLocks noChangeArrowheads="1"/>
            </p:cNvSpPr>
            <p:nvPr/>
          </p:nvSpPr>
          <p:spPr bwMode="auto">
            <a:xfrm>
              <a:off x="2010" y="1401"/>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a:solidFill>
                    <a:srgbClr val="0000FF"/>
                  </a:solidFill>
                  <a:ea typeface="SimSun" panose="02010600030101010101" pitchFamily="2" charset="-122"/>
                </a:rPr>
                <a:t>Independent of circumstances</a:t>
              </a:r>
              <a:endParaRPr lang="en-US" altLang="zh-CN" sz="2400">
                <a:solidFill>
                  <a:srgbClr val="EAEAEA"/>
                </a:solidFill>
                <a:ea typeface="SimSun" panose="02010600030101010101" pitchFamily="2" charset="-122"/>
              </a:endParaRPr>
            </a:p>
          </p:txBody>
        </p:sp>
        <p:sp>
          <p:nvSpPr>
            <p:cNvPr id="55311" name="Rectangle 11"/>
            <p:cNvSpPr>
              <a:spLocks noChangeArrowheads="1"/>
            </p:cNvSpPr>
            <p:nvPr/>
          </p:nvSpPr>
          <p:spPr bwMode="auto">
            <a:xfrm>
              <a:off x="43"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a:solidFill>
                    <a:srgbClr val="000000"/>
                  </a:solidFill>
                  <a:ea typeface="SimSun" panose="02010600030101010101" pitchFamily="2" charset="-122"/>
                </a:rPr>
                <a:t>Emotional response</a:t>
              </a:r>
              <a:endParaRPr lang="en-US" altLang="zh-CN" sz="2400">
                <a:solidFill>
                  <a:srgbClr val="000000"/>
                </a:solidFill>
                <a:ea typeface="SimSun" panose="02010600030101010101" pitchFamily="2" charset="-122"/>
              </a:endParaRPr>
            </a:p>
          </p:txBody>
        </p:sp>
        <p:sp>
          <p:nvSpPr>
            <p:cNvPr id="55312" name="Rectangle 12"/>
            <p:cNvSpPr>
              <a:spLocks noChangeArrowheads="1"/>
            </p:cNvSpPr>
            <p:nvPr/>
          </p:nvSpPr>
          <p:spPr bwMode="auto">
            <a:xfrm>
              <a:off x="2010" y="2322"/>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a:solidFill>
                    <a:srgbClr val="0000FF"/>
                  </a:solidFill>
                  <a:ea typeface="SimSun" panose="02010600030101010101" pitchFamily="2" charset="-122"/>
                </a:rPr>
                <a:t>Act of the will</a:t>
              </a:r>
              <a:endParaRPr lang="en-US" altLang="zh-CN" sz="2400">
                <a:solidFill>
                  <a:srgbClr val="EAEAEA"/>
                </a:solidFill>
                <a:ea typeface="SimSun" panose="02010600030101010101" pitchFamily="2" charset="-122"/>
              </a:endParaRPr>
            </a:p>
          </p:txBody>
        </p:sp>
        <p:sp>
          <p:nvSpPr>
            <p:cNvPr id="55313" name="Rectangle 13"/>
            <p:cNvSpPr>
              <a:spLocks noChangeArrowheads="1"/>
            </p:cNvSpPr>
            <p:nvPr/>
          </p:nvSpPr>
          <p:spPr bwMode="auto">
            <a:xfrm>
              <a:off x="43"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a:solidFill>
                    <a:srgbClr val="000000"/>
                  </a:solidFill>
                  <a:ea typeface="SimSun" panose="02010600030101010101" pitchFamily="2" charset="-122"/>
                </a:rPr>
                <a:t>Having </a:t>
              </a:r>
              <a:r>
                <a:rPr lang="en-US" altLang="zh-CN" sz="2400" b="1" dirty="0" smtClean="0">
                  <a:solidFill>
                    <a:srgbClr val="000000"/>
                  </a:solidFill>
                  <a:ea typeface="SimSun" panose="02010600030101010101" pitchFamily="2" charset="-122"/>
                </a:rPr>
                <a:t>what</a:t>
              </a:r>
              <a:endParaRPr lang="en-US" altLang="zh-CN" sz="2400" dirty="0" smtClean="0">
                <a:solidFill>
                  <a:srgbClr val="000000"/>
                </a:solidFill>
                <a:ea typeface="SimSun" panose="02010600030101010101" pitchFamily="2" charset="-122"/>
              </a:endParaRPr>
            </a:p>
            <a:p>
              <a:pPr algn="ctr">
                <a:spcBef>
                  <a:spcPct val="0"/>
                </a:spcBef>
                <a:buClrTx/>
                <a:buSzTx/>
                <a:buFontTx/>
                <a:buNone/>
              </a:pPr>
              <a:r>
                <a:rPr lang="en-US" altLang="zh-CN" sz="2400" b="1" dirty="0" smtClean="0">
                  <a:solidFill>
                    <a:srgbClr val="000000"/>
                  </a:solidFill>
                  <a:ea typeface="SimSun" panose="02010600030101010101" pitchFamily="2" charset="-122"/>
                </a:rPr>
                <a:t>you want</a:t>
              </a:r>
              <a:endParaRPr lang="en-US" altLang="zh-CN" sz="2400" dirty="0">
                <a:solidFill>
                  <a:srgbClr val="000000"/>
                </a:solidFill>
                <a:ea typeface="SimSun" panose="02010600030101010101" pitchFamily="2" charset="-122"/>
              </a:endParaRPr>
            </a:p>
          </p:txBody>
        </p:sp>
        <p:sp>
          <p:nvSpPr>
            <p:cNvPr id="55314" name="Rectangle 14"/>
            <p:cNvSpPr>
              <a:spLocks noChangeArrowheads="1"/>
            </p:cNvSpPr>
            <p:nvPr/>
          </p:nvSpPr>
          <p:spPr bwMode="auto">
            <a:xfrm>
              <a:off x="2010" y="3243"/>
              <a:ext cx="1967" cy="921"/>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a:solidFill>
                    <a:srgbClr val="0000FF"/>
                  </a:solidFill>
                  <a:ea typeface="SimSun" panose="02010600030101010101" pitchFamily="2" charset="-122"/>
                </a:rPr>
                <a:t>Wanting what </a:t>
              </a:r>
              <a:endParaRPr lang="en-US" altLang="zh-CN" sz="2400">
                <a:solidFill>
                  <a:srgbClr val="EAEAEA"/>
                </a:solidFill>
                <a:ea typeface="SimSun" panose="02010600030101010101" pitchFamily="2" charset="-122"/>
              </a:endParaRPr>
            </a:p>
            <a:p>
              <a:pPr algn="ctr">
                <a:spcBef>
                  <a:spcPct val="0"/>
                </a:spcBef>
                <a:buClrTx/>
                <a:buSzTx/>
                <a:buFontTx/>
                <a:buNone/>
              </a:pPr>
              <a:r>
                <a:rPr lang="en-US" altLang="zh-CN" sz="2400" b="1">
                  <a:solidFill>
                    <a:srgbClr val="0000FF"/>
                  </a:solidFill>
                  <a:ea typeface="SimSun" panose="02010600030101010101" pitchFamily="2" charset="-122"/>
                </a:rPr>
                <a:t>you have</a:t>
              </a:r>
              <a:endParaRPr lang="en-US" altLang="zh-CN" sz="2400">
                <a:solidFill>
                  <a:srgbClr val="EAEAEA"/>
                </a:solidFill>
                <a:ea typeface="SimSun" panose="02010600030101010101" pitchFamily="2" charset="-122"/>
              </a:endParaRPr>
            </a:p>
          </p:txBody>
        </p:sp>
        <p:sp>
          <p:nvSpPr>
            <p:cNvPr id="55315" name="Rectangle 15"/>
            <p:cNvSpPr>
              <a:spLocks noChangeArrowheads="1"/>
            </p:cNvSpPr>
            <p:nvPr/>
          </p:nvSpPr>
          <p:spPr bwMode="auto">
            <a:xfrm>
              <a:off x="36" y="414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Euphoria </a:t>
              </a:r>
              <a:r>
                <a:rPr lang="en-US" altLang="zh-CN" sz="2400" b="1" dirty="0" err="1" smtClean="0">
                  <a:solidFill>
                    <a:srgbClr val="000000"/>
                  </a:solidFill>
                  <a:ea typeface="SimSun" panose="02010600030101010101" pitchFamily="2" charset="-122"/>
                </a:rPr>
                <a:t>લાગણી</a:t>
              </a:r>
              <a:endParaRPr lang="en-US" altLang="zh-CN" sz="2400" dirty="0">
                <a:solidFill>
                  <a:srgbClr val="000000"/>
                </a:solidFill>
                <a:ea typeface="SimSun" panose="02010600030101010101" pitchFamily="2" charset="-122"/>
              </a:endParaRPr>
            </a:p>
          </p:txBody>
        </p:sp>
        <p:sp>
          <p:nvSpPr>
            <p:cNvPr id="55316" name="Rectangle 16"/>
            <p:cNvSpPr>
              <a:spLocks noChangeArrowheads="1"/>
            </p:cNvSpPr>
            <p:nvPr/>
          </p:nvSpPr>
          <p:spPr bwMode="auto">
            <a:xfrm>
              <a:off x="2010" y="4164"/>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Contentment </a:t>
              </a:r>
              <a:r>
                <a:rPr lang="en-US" altLang="zh-CN" sz="2400" b="1" dirty="0" err="1" smtClean="0">
                  <a:solidFill>
                    <a:srgbClr val="0000FF"/>
                  </a:solidFill>
                  <a:ea typeface="SimSun" panose="02010600030101010101" pitchFamily="2" charset="-122"/>
                </a:rPr>
                <a:t>સંતોષ</a:t>
              </a:r>
              <a:endParaRPr lang="en-US" altLang="zh-CN" sz="2400" dirty="0">
                <a:solidFill>
                  <a:srgbClr val="EAEAEA"/>
                </a:solidFill>
                <a:ea typeface="SimSun" panose="02010600030101010101" pitchFamily="2" charset="-122"/>
              </a:endParaRPr>
            </a:p>
          </p:txBody>
        </p:sp>
        <p:sp>
          <p:nvSpPr>
            <p:cNvPr id="55317" name="Rectangle 17"/>
            <p:cNvSpPr>
              <a:spLocks noChangeArrowheads="1"/>
            </p:cNvSpPr>
            <p:nvPr/>
          </p:nvSpPr>
          <p:spPr bwMode="auto">
            <a:xfrm>
              <a:off x="43"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Effect </a:t>
              </a:r>
              <a:r>
                <a:rPr lang="en-US" altLang="zh-CN" sz="2400" b="1" dirty="0" err="1" smtClean="0">
                  <a:solidFill>
                    <a:srgbClr val="000000"/>
                  </a:solidFill>
                  <a:ea typeface="SimSun" panose="02010600030101010101" pitchFamily="2" charset="-122"/>
                </a:rPr>
                <a:t>અસર</a:t>
              </a:r>
              <a:endParaRPr lang="en-US" altLang="zh-CN" sz="2400" dirty="0">
                <a:solidFill>
                  <a:srgbClr val="000000"/>
                </a:solidFill>
                <a:ea typeface="SimSun" panose="02010600030101010101" pitchFamily="2" charset="-122"/>
              </a:endParaRPr>
            </a:p>
          </p:txBody>
        </p:sp>
        <p:sp>
          <p:nvSpPr>
            <p:cNvPr id="55318" name="Rectangle 18"/>
            <p:cNvSpPr>
              <a:spLocks noChangeArrowheads="1"/>
            </p:cNvSpPr>
            <p:nvPr/>
          </p:nvSpPr>
          <p:spPr bwMode="auto">
            <a:xfrm>
              <a:off x="2010" y="4826"/>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Cause </a:t>
              </a:r>
              <a:r>
                <a:rPr lang="en-US" altLang="zh-CN" sz="2400" b="1" dirty="0" err="1" smtClean="0">
                  <a:solidFill>
                    <a:srgbClr val="0000FF"/>
                  </a:solidFill>
                  <a:ea typeface="SimSun" panose="02010600030101010101" pitchFamily="2" charset="-122"/>
                </a:rPr>
                <a:t>કારણ</a:t>
              </a:r>
              <a:endParaRPr lang="en-US" altLang="zh-CN" sz="2400" dirty="0">
                <a:solidFill>
                  <a:srgbClr val="EAEAEA"/>
                </a:solidFill>
                <a:ea typeface="SimSun" panose="02010600030101010101" pitchFamily="2" charset="-122"/>
              </a:endParaRPr>
            </a:p>
          </p:txBody>
        </p:sp>
        <p:sp>
          <p:nvSpPr>
            <p:cNvPr id="55319" name="Rectangle 19"/>
            <p:cNvSpPr>
              <a:spLocks noChangeArrowheads="1"/>
            </p:cNvSpPr>
            <p:nvPr/>
          </p:nvSpPr>
          <p:spPr bwMode="auto">
            <a:xfrm>
              <a:off x="43"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Result </a:t>
              </a:r>
              <a:r>
                <a:rPr lang="en-US" altLang="zh-CN" sz="2400" b="1" dirty="0" err="1" smtClean="0">
                  <a:solidFill>
                    <a:srgbClr val="000000"/>
                  </a:solidFill>
                  <a:ea typeface="SimSun" panose="02010600030101010101" pitchFamily="2" charset="-122"/>
                </a:rPr>
                <a:t>પરિણામ</a:t>
              </a:r>
              <a:endParaRPr lang="en-US" altLang="zh-CN" sz="2400" dirty="0">
                <a:solidFill>
                  <a:srgbClr val="000000"/>
                </a:solidFill>
                <a:ea typeface="SimSun" panose="02010600030101010101" pitchFamily="2" charset="-122"/>
              </a:endParaRPr>
            </a:p>
          </p:txBody>
        </p:sp>
        <p:sp>
          <p:nvSpPr>
            <p:cNvPr id="55320" name="Rectangle 20"/>
            <p:cNvSpPr>
              <a:spLocks noChangeArrowheads="1"/>
            </p:cNvSpPr>
            <p:nvPr/>
          </p:nvSpPr>
          <p:spPr bwMode="auto">
            <a:xfrm>
              <a:off x="2010" y="5488"/>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Foundation </a:t>
              </a:r>
              <a:r>
                <a:rPr lang="en-US" altLang="zh-CN" sz="2400" b="1" dirty="0" err="1" smtClean="0">
                  <a:solidFill>
                    <a:srgbClr val="0000FF"/>
                  </a:solidFill>
                  <a:ea typeface="SimSun" panose="02010600030101010101" pitchFamily="2" charset="-122"/>
                </a:rPr>
                <a:t>પાયો</a:t>
              </a:r>
              <a:endParaRPr lang="en-US" altLang="zh-CN" sz="2400" dirty="0">
                <a:solidFill>
                  <a:srgbClr val="EAEAEA"/>
                </a:solidFill>
                <a:ea typeface="SimSun" panose="02010600030101010101" pitchFamily="2" charset="-122"/>
              </a:endParaRPr>
            </a:p>
          </p:txBody>
        </p:sp>
        <p:sp>
          <p:nvSpPr>
            <p:cNvPr id="55321" name="Rectangle 21"/>
            <p:cNvSpPr>
              <a:spLocks noChangeArrowheads="1"/>
            </p:cNvSpPr>
            <p:nvPr/>
          </p:nvSpPr>
          <p:spPr bwMode="auto">
            <a:xfrm>
              <a:off x="43"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Inconsistent </a:t>
              </a:r>
              <a:r>
                <a:rPr lang="en-US" altLang="zh-CN" sz="2400" b="1" dirty="0" err="1" smtClean="0">
                  <a:solidFill>
                    <a:srgbClr val="000000"/>
                  </a:solidFill>
                  <a:ea typeface="SimSun" panose="02010600030101010101" pitchFamily="2" charset="-122"/>
                </a:rPr>
                <a:t>અસ્થિર</a:t>
              </a:r>
              <a:endParaRPr lang="en-US" altLang="zh-CN" sz="2400" dirty="0">
                <a:solidFill>
                  <a:srgbClr val="000000"/>
                </a:solidFill>
                <a:ea typeface="SimSun" panose="02010600030101010101" pitchFamily="2" charset="-122"/>
              </a:endParaRPr>
            </a:p>
          </p:txBody>
        </p:sp>
        <p:sp>
          <p:nvSpPr>
            <p:cNvPr id="55322" name="Rectangle 22"/>
            <p:cNvSpPr>
              <a:spLocks noChangeArrowheads="1"/>
            </p:cNvSpPr>
            <p:nvPr/>
          </p:nvSpPr>
          <p:spPr bwMode="auto">
            <a:xfrm>
              <a:off x="2010" y="6150"/>
              <a:ext cx="1967" cy="662"/>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Consistent </a:t>
              </a:r>
              <a:r>
                <a:rPr lang="en-US" altLang="zh-CN" sz="2400" b="1" dirty="0" err="1" smtClean="0">
                  <a:solidFill>
                    <a:srgbClr val="0000FF"/>
                  </a:solidFill>
                  <a:ea typeface="SimSun" panose="02010600030101010101" pitchFamily="2" charset="-122"/>
                </a:rPr>
                <a:t>સ્થિર</a:t>
              </a:r>
              <a:endParaRPr lang="en-US" altLang="zh-CN" sz="2400" dirty="0">
                <a:solidFill>
                  <a:srgbClr val="EAEAEA"/>
                </a:solidFill>
                <a:ea typeface="SimSun" panose="02010600030101010101" pitchFamily="2" charset="-122"/>
              </a:endParaRPr>
            </a:p>
          </p:txBody>
        </p:sp>
        <p:sp>
          <p:nvSpPr>
            <p:cNvPr id="55323" name="Rectangle 23"/>
            <p:cNvSpPr>
              <a:spLocks noChangeArrowheads="1"/>
            </p:cNvSpPr>
            <p:nvPr/>
          </p:nvSpPr>
          <p:spPr bwMode="auto">
            <a:xfrm>
              <a:off x="43"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00"/>
                  </a:solidFill>
                  <a:ea typeface="SimSun" panose="02010600030101010101" pitchFamily="2" charset="-122"/>
                </a:rPr>
                <a:t>Temporary </a:t>
              </a:r>
              <a:r>
                <a:rPr lang="en-US" altLang="zh-CN" sz="2400" b="1" dirty="0" err="1" smtClean="0">
                  <a:solidFill>
                    <a:srgbClr val="000000"/>
                  </a:solidFill>
                  <a:ea typeface="SimSun" panose="02010600030101010101" pitchFamily="2" charset="-122"/>
                </a:rPr>
                <a:t>હંગામી</a:t>
              </a:r>
              <a:endParaRPr lang="en-US" altLang="zh-CN" sz="2400" dirty="0">
                <a:solidFill>
                  <a:srgbClr val="000000"/>
                </a:solidFill>
                <a:ea typeface="SimSun" panose="02010600030101010101" pitchFamily="2" charset="-122"/>
              </a:endParaRPr>
            </a:p>
          </p:txBody>
        </p:sp>
        <p:sp>
          <p:nvSpPr>
            <p:cNvPr id="55324" name="Rectangle 24"/>
            <p:cNvSpPr>
              <a:spLocks noChangeArrowheads="1"/>
            </p:cNvSpPr>
            <p:nvPr/>
          </p:nvSpPr>
          <p:spPr bwMode="auto">
            <a:xfrm>
              <a:off x="2010" y="6812"/>
              <a:ext cx="1967" cy="547"/>
            </a:xfrm>
            <a:prstGeom prst="rect">
              <a:avLst/>
            </a:prstGeom>
            <a:solidFill>
              <a:schemeClr val="tx2"/>
            </a:solidFill>
            <a:ln w="12700" cap="sq">
              <a:solidFill>
                <a:srgbClr val="000000"/>
              </a:solidFill>
              <a:miter lim="800000"/>
              <a:headEnd type="none" w="sm" len="sm"/>
              <a:tailEnd type="none" w="sm" len="sm"/>
            </a:ln>
          </p:spPr>
          <p:txBody>
            <a:bodyPr lIns="0" tIns="0" rIns="0" bIns="0" anchor="ctr" anchorCtr="1"/>
            <a:lstStyle>
              <a:lvl1pPr defTabSz="911225">
                <a:spcBef>
                  <a:spcPct val="20000"/>
                </a:spcBef>
                <a:buClr>
                  <a:schemeClr val="tx2"/>
                </a:buClr>
                <a:buSzPct val="90000"/>
                <a:buFont typeface="Symbol" panose="05050102010706020507" pitchFamily="18" charset="2"/>
                <a:buChar char="¨"/>
                <a:tabLst>
                  <a:tab pos="5049838"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tabLst>
                  <a:tab pos="5049838"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tabLst>
                  <a:tab pos="5049838"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tabLst>
                  <a:tab pos="5049838"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400" b="1" dirty="0" smtClean="0">
                  <a:solidFill>
                    <a:srgbClr val="0000FF"/>
                  </a:solidFill>
                  <a:ea typeface="SimSun" panose="02010600030101010101" pitchFamily="2" charset="-122"/>
                </a:rPr>
                <a:t>Eternal </a:t>
              </a:r>
              <a:r>
                <a:rPr lang="en-US" altLang="zh-CN" sz="2400" b="1" dirty="0" err="1" smtClean="0">
                  <a:solidFill>
                    <a:srgbClr val="0000FF"/>
                  </a:solidFill>
                  <a:ea typeface="SimSun" panose="02010600030101010101" pitchFamily="2" charset="-122"/>
                </a:rPr>
                <a:t>કાયમી</a:t>
              </a:r>
              <a:endParaRPr lang="en-US" altLang="zh-CN" sz="2400" dirty="0">
                <a:solidFill>
                  <a:srgbClr val="EAEAEA"/>
                </a:solidFill>
                <a:ea typeface="SimSun" panose="02010600030101010101" pitchFamily="2" charset="-122"/>
              </a:endParaRPr>
            </a:p>
          </p:txBody>
        </p:sp>
      </p:grpSp>
      <p:pic>
        <p:nvPicPr>
          <p:cNvPr id="55300" name="Picture 25" descr="j01824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632" y="80210"/>
            <a:ext cx="2590800" cy="15507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5301" name="Picture 26" descr="j03431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00200" cy="1346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2" name="Text Box 27"/>
          <p:cNvSpPr txBox="1">
            <a:spLocks noChangeArrowheads="1"/>
          </p:cNvSpPr>
          <p:nvPr/>
        </p:nvSpPr>
        <p:spPr bwMode="auto">
          <a:xfrm>
            <a:off x="6324600" y="1143000"/>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ClrTx/>
              <a:buSzTx/>
              <a:buFontTx/>
              <a:buNone/>
            </a:pPr>
            <a:r>
              <a:rPr lang="en-US" altLang="zh-CN" sz="2800" b="1">
                <a:solidFill>
                  <a:srgbClr val="EAEAEA"/>
                </a:solidFill>
                <a:ea typeface="SimSun" panose="02010600030101010101" pitchFamily="2" charset="-122"/>
              </a:rPr>
              <a:t>Joy</a:t>
            </a:r>
          </a:p>
        </p:txBody>
      </p:sp>
      <p:sp>
        <p:nvSpPr>
          <p:cNvPr id="2" name="Title 1"/>
          <p:cNvSpPr>
            <a:spLocks noGrp="1"/>
          </p:cNvSpPr>
          <p:nvPr>
            <p:ph type="title" idx="4294967295"/>
          </p:nvPr>
        </p:nvSpPr>
        <p:spPr>
          <a:xfrm>
            <a:off x="1547813" y="323850"/>
            <a:ext cx="4824412" cy="584200"/>
          </a:xfrm>
          <a:solidFill>
            <a:schemeClr val="tx2"/>
          </a:solidFill>
        </p:spPr>
        <p:txBody>
          <a:bodyPr>
            <a:spAutoFit/>
          </a:bodyPr>
          <a:lstStyle/>
          <a:p>
            <a:pPr algn="ctr" eaLnBrk="1" hangingPunct="1">
              <a:defRPr/>
            </a:pPr>
            <a:r>
              <a:rPr lang="en-US" sz="3200" b="1" kern="1200" dirty="0">
                <a:solidFill>
                  <a:srgbClr val="000000"/>
                </a:solidFill>
                <a:latin typeface="Arial" charset="0"/>
                <a:ea typeface="SimSun" charset="0"/>
                <a:cs typeface="SimSun" charset="0"/>
              </a:rPr>
              <a:t>Happiness verses Joy</a:t>
            </a:r>
          </a:p>
        </p:txBody>
      </p:sp>
      <p:sp>
        <p:nvSpPr>
          <p:cNvPr id="3" name="Slide Number Placeholder 2"/>
          <p:cNvSpPr>
            <a:spLocks noGrp="1"/>
          </p:cNvSpPr>
          <p:nvPr>
            <p:ph type="sldNum" sz="quarter" idx="12"/>
          </p:nvPr>
        </p:nvSpPr>
        <p:spPr/>
        <p:txBody>
          <a:bodyPr/>
          <a:lstStyle/>
          <a:p>
            <a:pPr>
              <a:defRPr/>
            </a:pPr>
            <a:fld id="{7A5F928F-A2A7-48F6-AF9D-94054DB8137C}" type="slidenum">
              <a:rPr lang="en-US" altLang="en-US" smtClean="0"/>
              <a:pPr>
                <a:defRPr/>
              </a:pPr>
              <a:t>19</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738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rgbClr val="000000"/>
                  </a:glow>
                </a:effectLst>
                <a:latin typeface="Arial" charset="0"/>
                <a:ea typeface="ＭＳ Ｐゴシック" charset="0"/>
                <a:cs typeface="ＭＳ Ｐゴシック" charset="0"/>
              </a:rPr>
              <a:t>Philippians 1:12-30</a:t>
            </a:r>
            <a:br>
              <a:rPr lang="en-US" sz="3200" b="1" dirty="0">
                <a:effectLst>
                  <a:glow rad="127000">
                    <a:srgbClr val="000000"/>
                  </a:glow>
                </a:effectLst>
                <a:latin typeface="Arial" charset="0"/>
                <a:ea typeface="ＭＳ Ｐゴシック" charset="0"/>
                <a:cs typeface="ＭＳ Ｐゴシック" charset="0"/>
              </a:rPr>
            </a:br>
            <a:r>
              <a:rPr lang="gu-IN" sz="3200" b="1" dirty="0" smtClean="0">
                <a:effectLst>
                  <a:glow rad="127000">
                    <a:srgbClr val="000000"/>
                  </a:glow>
                </a:effectLst>
                <a:latin typeface="Arial" charset="0"/>
                <a:ea typeface="ＭＳ Ｐゴシック" charset="0"/>
                <a:cs typeface="ＭＳ Ｐゴシック" charset="0"/>
              </a:rPr>
              <a:t>ફિલિપ્પીઓને </a:t>
            </a:r>
            <a:r>
              <a:rPr lang="gu-IN" sz="3200" b="1" dirty="0">
                <a:effectLst>
                  <a:glow rad="127000">
                    <a:srgbClr val="000000"/>
                  </a:glow>
                </a:effectLst>
                <a:latin typeface="Arial" charset="0"/>
                <a:ea typeface="ＭＳ Ｐゴシック" charset="0"/>
                <a:cs typeface="ＭＳ Ｐゴシック" charset="0"/>
              </a:rPr>
              <a:t>પત્ર </a:t>
            </a:r>
            <a:r>
              <a:rPr lang="gu-IN" sz="3200" b="1" dirty="0" smtClean="0">
                <a:effectLst>
                  <a:glow rad="127000">
                    <a:srgbClr val="000000"/>
                  </a:glow>
                </a:effectLst>
                <a:latin typeface="Arial" charset="0"/>
                <a:ea typeface="ＭＳ Ｐゴシック" charset="0"/>
                <a:cs typeface="ＭＳ Ｐゴシック" charset="0"/>
              </a:rPr>
              <a:t>૧:૧૨-૩૦</a:t>
            </a:r>
            <a:endParaRPr lang="en-US" sz="3200" b="1" dirty="0">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107505" y="1292840"/>
            <a:ext cx="8784976" cy="5273152"/>
          </a:xfrm>
          <a:prstGeom prst="rect">
            <a:avLst/>
          </a:prstGeom>
          <a:solidFill>
            <a:srgbClr val="050A00"/>
          </a:solidFill>
          <a:ln w="9525">
            <a:noFill/>
            <a:miter lim="800000"/>
            <a:headEnd/>
            <a:tailEnd/>
          </a:ln>
          <a:effec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૧૨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ભાઈઓ</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દુઃખો</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પડ્યાં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વિધ્નરૂપ</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બદલે</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પ્રસાર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થવામાં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સહાયભૂત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ઇચ્છું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૧૩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લીધે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બંધનો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આખા</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રાજ્યદરબારમાં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ઠેકાણે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પ્રસિધ્ધ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૧૪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પ્રભુમાંના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ઘણાખરા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ભાઇઓએ</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બંધનોથી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રાખીને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નિર્ભયપણે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પ્રભુની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બોલવાની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વિશેષ</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રાખી</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૧૫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કેટલાએક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અદેખાઇ</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વિરોધથી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કેટલાએક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સદ્દભાવથી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પ્રગટ</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૧૬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પહેલા</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બંધનમાં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વિશેષ</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સંકટ</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લાવવાના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ઇરાદાથી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શુધ્ધ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મનથી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પક્ષાપક્ષીથી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પ્રગટ</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૧૭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પ્રત્યુત્તર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આપવા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નિર્મિત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પ્રેમથી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૧૮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હરેક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ઢોંગથી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સત્યથી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પ્રગટ</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આનંદ</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વળી</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પામીશ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૧૯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પ્રાર્થનાથી</a:t>
            </a:r>
            <a:r>
              <a:rPr lang="en-US"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આત્માની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સહાયથી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તારણ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ઉપયોગી</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થઇ</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પડશે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endParaRPr lang="en-US" altLang="en-US" sz="1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FC933292-0227-44B3-8375-1C8C9EF3EE5B}" type="slidenum">
              <a:rPr lang="en-US" altLang="en-US" smtClean="0"/>
              <a:pPr/>
              <a:t>2</a:t>
            </a:fld>
            <a:endParaRPr lang="en-US" altLang="en-US"/>
          </a:p>
        </p:txBody>
      </p:sp>
    </p:spTree>
    <p:extLst>
      <p:ext uri="{BB962C8B-B14F-4D97-AF65-F5344CB8AC3E}">
        <p14:creationId xmlns:p14="http://schemas.microsoft.com/office/powerpoint/2010/main" val="38857151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happy-m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txBox="1">
            <a:spLocks/>
          </p:cNvSpPr>
          <p:nvPr/>
        </p:nvSpPr>
        <p:spPr bwMode="auto">
          <a:xfrm>
            <a:off x="287338" y="71438"/>
            <a:ext cx="37084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nchor="ctr"/>
          <a:lstStyle>
            <a:lvl1pPr defTabSz="912813">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ClrTx/>
              <a:buSzTx/>
              <a:buFontTx/>
              <a:buNone/>
            </a:pPr>
            <a:r>
              <a:rPr lang="en-US" altLang="en-US" sz="8000" b="1">
                <a:solidFill>
                  <a:srgbClr val="000000"/>
                </a:solidFill>
              </a:rPr>
              <a:t>How can we live with JOY?</a:t>
            </a:r>
          </a:p>
        </p:txBody>
      </p:sp>
      <p:sp>
        <p:nvSpPr>
          <p:cNvPr id="57348" name="Title 1"/>
          <p:cNvSpPr>
            <a:spLocks noGrp="1"/>
          </p:cNvSpPr>
          <p:nvPr>
            <p:ph type="title" idx="4294967295"/>
          </p:nvPr>
        </p:nvSpPr>
        <p:spPr>
          <a:xfrm>
            <a:off x="215900" y="0"/>
            <a:ext cx="3708400" cy="6669088"/>
          </a:xfrm>
        </p:spPr>
        <p:txBody>
          <a:bodyPr/>
          <a:lstStyle/>
          <a:p>
            <a:pPr algn="ctr"/>
            <a:r>
              <a:rPr lang="en-US" altLang="en-US" sz="8000" b="1" dirty="0" smtClean="0">
                <a:solidFill>
                  <a:srgbClr val="FFFFFF"/>
                </a:solidFill>
                <a:latin typeface="Arial" panose="020B0604020202020204" pitchFamily="34" charset="0"/>
                <a:cs typeface="Arial" panose="020B0604020202020204" pitchFamily="34" charset="0"/>
              </a:rPr>
              <a:t>How can we live with </a:t>
            </a:r>
            <a:r>
              <a:rPr lang="en-US" altLang="en-US" sz="8000" b="1" dirty="0" smtClean="0">
                <a:solidFill>
                  <a:srgbClr val="FFFF00"/>
                </a:solidFill>
                <a:latin typeface="Arial" panose="020B0604020202020204" pitchFamily="34" charset="0"/>
                <a:cs typeface="Arial" panose="020B0604020202020204" pitchFamily="34" charset="0"/>
              </a:rPr>
              <a:t>JOY</a:t>
            </a:r>
            <a:r>
              <a:rPr lang="en-US" altLang="en-US" sz="8000" b="1" dirty="0" smtClean="0">
                <a:solidFill>
                  <a:srgbClr val="FFFFFF"/>
                </a:solidFill>
                <a:latin typeface="Arial" panose="020B0604020202020204" pitchFamily="34" charset="0"/>
                <a:cs typeface="Arial" panose="020B0604020202020204" pitchFamily="34" charset="0"/>
              </a:rPr>
              <a:t>?</a:t>
            </a:r>
          </a:p>
        </p:txBody>
      </p:sp>
      <p:sp>
        <p:nvSpPr>
          <p:cNvPr id="5" name="Title 1"/>
          <p:cNvSpPr txBox="1">
            <a:spLocks/>
          </p:cNvSpPr>
          <p:nvPr/>
        </p:nvSpPr>
        <p:spPr bwMode="auto">
          <a:xfrm>
            <a:off x="4956342" y="24064"/>
            <a:ext cx="37084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07" tIns="45704" rIns="91407" bIns="4570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a:lstStyle>
          <a:p>
            <a:pPr algn="ctr" defTabSz="914400"/>
            <a:r>
              <a:rPr lang="en-US" altLang="en-US" sz="7200" b="1" kern="0" dirty="0" err="1" smtClean="0">
                <a:solidFill>
                  <a:srgbClr val="FFFFFF"/>
                </a:solidFill>
                <a:latin typeface="Arial" panose="020B0604020202020204" pitchFamily="34" charset="0"/>
                <a:cs typeface="Arial" panose="020B0604020202020204" pitchFamily="34" charset="0"/>
              </a:rPr>
              <a:t>આપણે</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00"/>
                </a:solidFill>
                <a:latin typeface="Arial" panose="020B0604020202020204" pitchFamily="34" charset="0"/>
                <a:cs typeface="Arial" panose="020B0604020202020204" pitchFamily="34" charset="0"/>
              </a:rPr>
              <a:t>આનંદ</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FF"/>
                </a:solidFill>
                <a:latin typeface="Arial" panose="020B0604020202020204" pitchFamily="34" charset="0"/>
                <a:cs typeface="Arial" panose="020B0604020202020204" pitchFamily="34" charset="0"/>
              </a:rPr>
              <a:t>સાથે</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FF"/>
                </a:solidFill>
                <a:latin typeface="Arial" panose="020B0604020202020204" pitchFamily="34" charset="0"/>
                <a:cs typeface="Arial" panose="020B0604020202020204" pitchFamily="34" charset="0"/>
              </a:rPr>
              <a:t>કેવી</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FF"/>
                </a:solidFill>
                <a:latin typeface="Arial" panose="020B0604020202020204" pitchFamily="34" charset="0"/>
                <a:cs typeface="Arial" panose="020B0604020202020204" pitchFamily="34" charset="0"/>
              </a:rPr>
              <a:t>રીતે</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FF"/>
                </a:solidFill>
                <a:latin typeface="Arial" panose="020B0604020202020204" pitchFamily="34" charset="0"/>
                <a:cs typeface="Arial" panose="020B0604020202020204" pitchFamily="34" charset="0"/>
              </a:rPr>
              <a:t>જીવી</a:t>
            </a:r>
            <a:r>
              <a:rPr lang="en-US" altLang="en-US" sz="7200" b="1" kern="0" dirty="0" smtClean="0">
                <a:solidFill>
                  <a:srgbClr val="FFFFFF"/>
                </a:solidFill>
                <a:latin typeface="Arial" panose="020B0604020202020204" pitchFamily="34" charset="0"/>
                <a:cs typeface="Arial" panose="020B0604020202020204" pitchFamily="34" charset="0"/>
              </a:rPr>
              <a:t> </a:t>
            </a:r>
            <a:r>
              <a:rPr lang="en-US" altLang="en-US" sz="7200" b="1" kern="0" dirty="0" err="1" smtClean="0">
                <a:solidFill>
                  <a:srgbClr val="FFFFFF"/>
                </a:solidFill>
                <a:latin typeface="Arial" panose="020B0604020202020204" pitchFamily="34" charset="0"/>
                <a:cs typeface="Arial" panose="020B0604020202020204" pitchFamily="34" charset="0"/>
              </a:rPr>
              <a:t>શકીએ</a:t>
            </a:r>
            <a:r>
              <a:rPr lang="en-US" altLang="en-US" sz="7200" b="1" kern="0" dirty="0" smtClean="0">
                <a:solidFill>
                  <a:srgbClr val="FFFFFF"/>
                </a:solidFill>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pPr>
              <a:defRPr/>
            </a:pPr>
            <a:fld id="{7A5F928F-A2A7-48F6-AF9D-94054DB8137C}" type="slidenum">
              <a:rPr lang="en-US" altLang="en-US" smtClean="0"/>
              <a:pPr>
                <a:defRPr/>
              </a:pPr>
              <a:t>20</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Paul-priso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94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1988840"/>
            <a:ext cx="8458200" cy="3611488"/>
          </a:xfrm>
          <a:ln>
            <a:miter lim="800000"/>
            <a:headEnd/>
            <a:tailEnd/>
          </a:ln>
          <a:effectLst>
            <a:outerShdw blurRad="50800" dist="38100" dir="2700000">
              <a:srgbClr val="000000">
                <a:alpha val="43000"/>
              </a:srgbClr>
            </a:outerShdw>
          </a:effectLst>
          <a:extLst/>
        </p:spPr>
        <p:txBody>
          <a:bodyPr/>
          <a:lstStyle/>
          <a:p>
            <a:pPr>
              <a:defRPr/>
            </a:pPr>
            <a:r>
              <a:rPr lang="en-US" sz="5400" dirty="0">
                <a:effectLst>
                  <a:glow rad="228600">
                    <a:schemeClr val="bg1">
                      <a:alpha val="40000"/>
                    </a:schemeClr>
                  </a:glow>
                </a:effectLst>
                <a:ea typeface="ＭＳ Ｐゴシック" pitchFamily="-105" charset="-128"/>
              </a:rPr>
              <a:t>I.  Paul modeled </a:t>
            </a:r>
            <a:r>
              <a:rPr lang="en-US" sz="5400" u="sng" dirty="0">
                <a:solidFill>
                  <a:srgbClr val="FFFF00"/>
                </a:solidFill>
                <a:effectLst>
                  <a:glow rad="228600">
                    <a:schemeClr val="bg1">
                      <a:alpha val="40000"/>
                    </a:schemeClr>
                  </a:glow>
                </a:effectLst>
                <a:ea typeface="ＭＳ Ｐゴシック" pitchFamily="-105" charset="-128"/>
              </a:rPr>
              <a:t>joy</a:t>
            </a:r>
            <a:r>
              <a:rPr lang="en-US" sz="5400" dirty="0">
                <a:solidFill>
                  <a:srgbClr val="FFFF00"/>
                </a:solidFill>
                <a:effectLst>
                  <a:glow rad="228600">
                    <a:schemeClr val="bg1">
                      <a:alpha val="40000"/>
                    </a:schemeClr>
                  </a:glow>
                </a:effectLst>
                <a:ea typeface="ＭＳ Ｐゴシック" pitchFamily="-105" charset="-128"/>
              </a:rPr>
              <a:t> </a:t>
            </a:r>
            <a:r>
              <a:rPr lang="en-US" sz="5400" dirty="0">
                <a:effectLst>
                  <a:glow rad="228600">
                    <a:schemeClr val="bg1">
                      <a:alpha val="40000"/>
                    </a:schemeClr>
                  </a:glow>
                </a:effectLst>
                <a:ea typeface="ＭＳ Ｐゴシック" pitchFamily="-105" charset="-128"/>
              </a:rPr>
              <a:t>in his prison ministry by having the </a:t>
            </a:r>
            <a:r>
              <a:rPr lang="en-US" sz="5400" u="sng" dirty="0">
                <a:solidFill>
                  <a:srgbClr val="FFFF00"/>
                </a:solidFill>
                <a:effectLst>
                  <a:glow rad="228600">
                    <a:schemeClr val="bg1">
                      <a:alpha val="40000"/>
                    </a:schemeClr>
                  </a:glow>
                </a:effectLst>
                <a:ea typeface="ＭＳ Ｐゴシック" pitchFamily="-105" charset="-128"/>
              </a:rPr>
              <a:t>attitude</a:t>
            </a:r>
            <a:r>
              <a:rPr lang="en-US" sz="5400" dirty="0">
                <a:solidFill>
                  <a:srgbClr val="FFFF00"/>
                </a:solidFill>
                <a:effectLst>
                  <a:glow rad="228600">
                    <a:schemeClr val="bg1">
                      <a:alpha val="40000"/>
                    </a:schemeClr>
                  </a:glow>
                </a:effectLst>
                <a:ea typeface="ＭＳ Ｐゴシック" pitchFamily="-105" charset="-128"/>
              </a:rPr>
              <a:t> </a:t>
            </a:r>
            <a:r>
              <a:rPr lang="en-US" sz="5400" dirty="0">
                <a:effectLst>
                  <a:glow rad="228600">
                    <a:schemeClr val="bg1">
                      <a:alpha val="40000"/>
                    </a:schemeClr>
                  </a:glow>
                </a:effectLst>
                <a:ea typeface="ＭＳ Ｐゴシック" pitchFamily="-105" charset="-128"/>
              </a:rPr>
              <a:t>of Christ (1:12-30). </a:t>
            </a:r>
            <a:r>
              <a:rPr lang="en-US" sz="5400" dirty="0" smtClean="0">
                <a:effectLst>
                  <a:glow rad="228600">
                    <a:schemeClr val="bg1">
                      <a:alpha val="40000"/>
                    </a:schemeClr>
                  </a:glow>
                </a:effectLst>
                <a:ea typeface="ＭＳ Ｐゴシック" pitchFamily="-105" charset="-128"/>
              </a:rPr>
              <a:t/>
            </a:r>
            <a:br>
              <a:rPr lang="en-US" sz="5400" dirty="0" smtClean="0">
                <a:effectLst>
                  <a:glow rad="228600">
                    <a:schemeClr val="bg1">
                      <a:alpha val="40000"/>
                    </a:schemeClr>
                  </a:glow>
                </a:effectLst>
                <a:ea typeface="ＭＳ Ｐゴシック" pitchFamily="-105" charset="-128"/>
              </a:rPr>
            </a:br>
            <a:r>
              <a:rPr lang="en-US" sz="5400" dirty="0" smtClean="0">
                <a:effectLst>
                  <a:glow rad="228600">
                    <a:schemeClr val="bg1">
                      <a:alpha val="40000"/>
                    </a:schemeClr>
                  </a:glow>
                </a:effectLst>
                <a:ea typeface="ＭＳ Ｐゴシック" pitchFamily="-105" charset="-128"/>
              </a:rPr>
              <a:t/>
            </a:r>
            <a:br>
              <a:rPr lang="en-US" sz="5400" dirty="0" smtClean="0">
                <a:effectLst>
                  <a:glow rad="228600">
                    <a:schemeClr val="bg1">
                      <a:alpha val="40000"/>
                    </a:schemeClr>
                  </a:glow>
                </a:effectLst>
                <a:ea typeface="ＭＳ Ｐゴシック" pitchFamily="-105" charset="-128"/>
              </a:rPr>
            </a:br>
            <a:r>
              <a:rPr lang="en-US" sz="5400" dirty="0" smtClean="0">
                <a:effectLst>
                  <a:glow rad="228600">
                    <a:schemeClr val="bg1">
                      <a:alpha val="40000"/>
                    </a:schemeClr>
                  </a:glow>
                </a:effectLst>
                <a:ea typeface="ＭＳ Ｐゴシック" pitchFamily="-105" charset="-128"/>
              </a:rPr>
              <a:t>૧. </a:t>
            </a:r>
            <a:r>
              <a:rPr lang="en-US" sz="5400" dirty="0" err="1" smtClean="0">
                <a:effectLst>
                  <a:glow rad="228600">
                    <a:schemeClr val="bg1">
                      <a:alpha val="40000"/>
                    </a:schemeClr>
                  </a:glow>
                </a:effectLst>
                <a:ea typeface="ＭＳ Ｐゴシック" pitchFamily="-105" charset="-128"/>
              </a:rPr>
              <a:t>પાઊલે</a:t>
            </a:r>
            <a:r>
              <a:rPr lang="en-US" sz="5400" dirty="0" smtClean="0">
                <a:effectLst>
                  <a:glow rad="228600">
                    <a:schemeClr val="bg1">
                      <a:alpha val="40000"/>
                    </a:schemeClr>
                  </a:glow>
                </a:effectLst>
                <a:ea typeface="ＭＳ Ｐゴシック" pitchFamily="-105" charset="-128"/>
              </a:rPr>
              <a:t> </a:t>
            </a:r>
            <a:r>
              <a:rPr lang="en-US" sz="5400" dirty="0" err="1" smtClean="0">
                <a:effectLst>
                  <a:glow rad="228600">
                    <a:schemeClr val="bg1">
                      <a:alpha val="40000"/>
                    </a:schemeClr>
                  </a:glow>
                </a:effectLst>
                <a:ea typeface="ＭＳ Ｐゴシック" pitchFamily="-105" charset="-128"/>
              </a:rPr>
              <a:t>ખ્રિસ્તનું</a:t>
            </a:r>
            <a:r>
              <a:rPr lang="en-US" sz="5400" dirty="0" smtClean="0">
                <a:effectLst>
                  <a:glow rad="228600">
                    <a:schemeClr val="bg1">
                      <a:alpha val="40000"/>
                    </a:schemeClr>
                  </a:glow>
                </a:effectLst>
                <a:ea typeface="ＭＳ Ｐゴシック" pitchFamily="-105" charset="-128"/>
              </a:rPr>
              <a:t> </a:t>
            </a:r>
            <a:r>
              <a:rPr lang="en-US" sz="5400" u="sng" dirty="0" err="1" smtClean="0">
                <a:solidFill>
                  <a:srgbClr val="FFFF00"/>
                </a:solidFill>
                <a:effectLst>
                  <a:glow rad="228600">
                    <a:schemeClr val="bg1">
                      <a:alpha val="40000"/>
                    </a:schemeClr>
                  </a:glow>
                </a:effectLst>
                <a:ea typeface="ＭＳ Ｐゴシック" pitchFamily="-105" charset="-128"/>
              </a:rPr>
              <a:t>વલણ</a:t>
            </a:r>
            <a:r>
              <a:rPr lang="en-US" sz="5400" dirty="0" smtClean="0">
                <a:effectLst>
                  <a:glow rad="228600">
                    <a:schemeClr val="bg1">
                      <a:alpha val="40000"/>
                    </a:schemeClr>
                  </a:glow>
                </a:effectLst>
                <a:ea typeface="ＭＳ Ｐゴシック" pitchFamily="-105" charset="-128"/>
              </a:rPr>
              <a:t> </a:t>
            </a:r>
            <a:r>
              <a:rPr lang="en-US" sz="5400" dirty="0" err="1" smtClean="0">
                <a:effectLst>
                  <a:glow rad="228600">
                    <a:schemeClr val="bg1">
                      <a:alpha val="40000"/>
                    </a:schemeClr>
                  </a:glow>
                </a:effectLst>
                <a:ea typeface="ＭＳ Ｐゴシック" pitchFamily="-105" charset="-128"/>
              </a:rPr>
              <a:t>અપનાવીને</a:t>
            </a:r>
            <a:r>
              <a:rPr lang="en-US" sz="5400" dirty="0" smtClean="0">
                <a:effectLst>
                  <a:glow rad="228600">
                    <a:schemeClr val="bg1">
                      <a:alpha val="40000"/>
                    </a:schemeClr>
                  </a:glow>
                </a:effectLst>
                <a:ea typeface="ＭＳ Ｐゴシック" pitchFamily="-105" charset="-128"/>
              </a:rPr>
              <a:t> </a:t>
            </a:r>
            <a:r>
              <a:rPr lang="en-US" sz="5400" dirty="0" err="1" smtClean="0">
                <a:effectLst>
                  <a:glow rad="228600">
                    <a:schemeClr val="bg1">
                      <a:alpha val="40000"/>
                    </a:schemeClr>
                  </a:glow>
                </a:effectLst>
                <a:ea typeface="ＭＳ Ｐゴシック" pitchFamily="-105" charset="-128"/>
              </a:rPr>
              <a:t>જેલમાં</a:t>
            </a:r>
            <a:r>
              <a:rPr lang="en-US" sz="5400" dirty="0" smtClean="0">
                <a:effectLst>
                  <a:glow rad="228600">
                    <a:schemeClr val="bg1">
                      <a:alpha val="40000"/>
                    </a:schemeClr>
                  </a:glow>
                </a:effectLst>
                <a:ea typeface="ＭＳ Ｐゴシック" pitchFamily="-105" charset="-128"/>
              </a:rPr>
              <a:t> </a:t>
            </a:r>
            <a:r>
              <a:rPr lang="en-US" sz="5400" u="sng" dirty="0" err="1" smtClean="0">
                <a:solidFill>
                  <a:srgbClr val="FFFF00"/>
                </a:solidFill>
                <a:effectLst>
                  <a:glow rad="228600">
                    <a:schemeClr val="bg1">
                      <a:alpha val="40000"/>
                    </a:schemeClr>
                  </a:glow>
                </a:effectLst>
                <a:ea typeface="ＭＳ Ｐゴシック" pitchFamily="-105" charset="-128"/>
              </a:rPr>
              <a:t>આનંદ</a:t>
            </a:r>
            <a:r>
              <a:rPr lang="en-US" sz="5400" dirty="0" smtClean="0">
                <a:effectLst>
                  <a:glow rad="228600">
                    <a:schemeClr val="bg1">
                      <a:alpha val="40000"/>
                    </a:schemeClr>
                  </a:glow>
                </a:effectLst>
                <a:ea typeface="ＭＳ Ｐゴシック" pitchFamily="-105" charset="-128"/>
              </a:rPr>
              <a:t> </a:t>
            </a:r>
            <a:r>
              <a:rPr lang="en-US" sz="5400" dirty="0" err="1" smtClean="0">
                <a:effectLst>
                  <a:glow rad="228600">
                    <a:schemeClr val="bg1">
                      <a:alpha val="40000"/>
                    </a:schemeClr>
                  </a:glow>
                </a:effectLst>
                <a:ea typeface="ＭＳ Ｐゴシック" pitchFamily="-105" charset="-128"/>
              </a:rPr>
              <a:t>દર્શાવ્યો</a:t>
            </a:r>
            <a:r>
              <a:rPr lang="en-US" sz="5400" dirty="0" smtClean="0">
                <a:effectLst>
                  <a:glow rad="228600">
                    <a:schemeClr val="bg1">
                      <a:alpha val="40000"/>
                    </a:schemeClr>
                  </a:glow>
                </a:effectLst>
                <a:ea typeface="ＭＳ Ｐゴシック" pitchFamily="-105" charset="-128"/>
              </a:rPr>
              <a:t>.</a:t>
            </a:r>
            <a:endParaRPr lang="en-US" sz="5400" dirty="0">
              <a:effectLst>
                <a:glow rad="228600">
                  <a:schemeClr val="bg1">
                    <a:alpha val="40000"/>
                  </a:schemeClr>
                </a:glow>
              </a:effectLst>
              <a:ea typeface="ＭＳ Ｐゴシック" pitchFamily="-105" charset="-128"/>
            </a:endParaRP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21</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aul's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765175"/>
            <a:ext cx="9093200"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p:cNvSpPr>
            <a:spLocks noGrp="1"/>
          </p:cNvSpPr>
          <p:nvPr>
            <p:ph type="title"/>
          </p:nvPr>
        </p:nvSpPr>
        <p:spPr>
          <a:xfrm>
            <a:off x="0" y="1988503"/>
            <a:ext cx="9144000" cy="2708275"/>
          </a:xfrm>
          <a:extLst/>
        </p:spPr>
        <p:txBody>
          <a:bodyPr/>
          <a:lstStyle/>
          <a:p>
            <a:pPr>
              <a:defRPr/>
            </a:pPr>
            <a:r>
              <a:rPr lang="en-US" sz="4000" dirty="0">
                <a:effectLst>
                  <a:glow rad="101600">
                    <a:schemeClr val="bg1">
                      <a:alpha val="75000"/>
                    </a:schemeClr>
                  </a:glow>
                </a:effectLst>
                <a:ea typeface="ＭＳ Ｐゴシック" charset="0"/>
                <a:cs typeface="ＭＳ Ｐゴシック" charset="0"/>
              </a:rPr>
              <a:t>Paul rejoiced that the gospel had reached the Roman guard and others even through some preached from impure motives (1:12-18a</a:t>
            </a:r>
            <a:r>
              <a:rPr lang="en-US" sz="4000" dirty="0" smtClean="0">
                <a:effectLst>
                  <a:glow rad="101600">
                    <a:schemeClr val="bg1">
                      <a:alpha val="75000"/>
                    </a:schemeClr>
                  </a:glow>
                </a:effectLst>
                <a:ea typeface="ＭＳ Ｐゴシック" charset="0"/>
                <a:cs typeface="ＭＳ Ｐゴシック" charset="0"/>
              </a:rPr>
              <a:t>).</a:t>
            </a:r>
            <a:br>
              <a:rPr lang="en-US" sz="4000" dirty="0" smtClean="0">
                <a:effectLst>
                  <a:glow rad="101600">
                    <a:schemeClr val="bg1">
                      <a:alpha val="75000"/>
                    </a:schemeClr>
                  </a:glow>
                </a:effectLst>
                <a:ea typeface="ＭＳ Ｐゴシック" charset="0"/>
                <a:cs typeface="ＭＳ Ｐゴシック" charset="0"/>
              </a:rPr>
            </a:br>
            <a:r>
              <a:rPr lang="en-US" sz="4000" dirty="0" err="1" smtClean="0">
                <a:solidFill>
                  <a:srgbClr val="FFFF00"/>
                </a:solidFill>
                <a:effectLst>
                  <a:glow rad="101600">
                    <a:schemeClr val="bg1">
                      <a:alpha val="75000"/>
                    </a:schemeClr>
                  </a:glow>
                </a:effectLst>
                <a:ea typeface="ＭＳ Ｐゴシック" charset="0"/>
                <a:cs typeface="ＭＳ Ｐゴシック" charset="0"/>
              </a:rPr>
              <a:t>પાઉલને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આનંદ</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થયો</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કે</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પ્રભુની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સુવાર્તા</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રોમન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સેનિકોને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અને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બીજાઓને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તેમના</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ઇરાદાઓથી</a:t>
            </a:r>
            <a:r>
              <a:rPr lang="en-US" sz="4000" dirty="0" smtClean="0">
                <a:solidFill>
                  <a:srgbClr val="FFFF00"/>
                </a:solidFill>
                <a:effectLst>
                  <a:glow rad="101600">
                    <a:schemeClr val="bg1">
                      <a:alpha val="75000"/>
                    </a:schemeClr>
                  </a:glow>
                </a:effectLst>
                <a:ea typeface="ＭＳ Ｐゴシック" charset="0"/>
                <a:cs typeface="ＭＳ Ｐゴシック" charset="0"/>
              </a:rPr>
              <a:t>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તેમને</a:t>
            </a:r>
            <a:r>
              <a:rPr lang="en-US" sz="4000" dirty="0" smtClean="0">
                <a:solidFill>
                  <a:srgbClr val="FFFF00"/>
                </a:solidFill>
                <a:effectLst>
                  <a:glow rad="101600">
                    <a:schemeClr val="bg1">
                      <a:alpha val="75000"/>
                    </a:schemeClr>
                  </a:glow>
                </a:effectLst>
                <a:ea typeface="ＭＳ Ｐゴシック" charset="0"/>
                <a:cs typeface="ＭＳ Ｐゴシック" charset="0"/>
              </a:rPr>
              <a:t> જ </a:t>
            </a:r>
            <a:r>
              <a:rPr lang="en-US" sz="4000" dirty="0" err="1" smtClean="0">
                <a:solidFill>
                  <a:srgbClr val="FFFF00"/>
                </a:solidFill>
                <a:effectLst>
                  <a:glow rad="101600">
                    <a:schemeClr val="bg1">
                      <a:alpha val="75000"/>
                    </a:schemeClr>
                  </a:glow>
                </a:effectLst>
                <a:ea typeface="ＭＳ Ｐゴシック" charset="0"/>
                <a:cs typeface="ＭＳ Ｐゴシック" charset="0"/>
              </a:rPr>
              <a:t>પહોંચી</a:t>
            </a:r>
            <a:r>
              <a:rPr lang="en-US" sz="4000" dirty="0" smtClean="0">
                <a:solidFill>
                  <a:srgbClr val="FFFF00"/>
                </a:solidFill>
                <a:effectLst>
                  <a:glow rad="101600">
                    <a:schemeClr val="bg1">
                      <a:alpha val="75000"/>
                    </a:schemeClr>
                  </a:glow>
                </a:effectLst>
                <a:ea typeface="ＭＳ Ｐゴシック" charset="0"/>
                <a:cs typeface="ＭＳ Ｐゴシック" charset="0"/>
              </a:rPr>
              <a:t>.</a:t>
            </a:r>
            <a:endParaRPr lang="en-US" sz="4000" dirty="0">
              <a:solidFill>
                <a:srgbClr val="FFFF00"/>
              </a:solidFill>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22</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rison-bars-and-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p:cNvSpPr>
            <a:spLocks noGrp="1"/>
          </p:cNvSpPr>
          <p:nvPr>
            <p:ph type="title"/>
          </p:nvPr>
        </p:nvSpPr>
        <p:spPr>
          <a:xfrm>
            <a:off x="2946718" y="1082040"/>
            <a:ext cx="6156325" cy="5384800"/>
          </a:xfrm>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12</a:t>
            </a:r>
            <a:r>
              <a:rPr lang="en-US" sz="3200" dirty="0">
                <a:effectLst>
                  <a:glow rad="101600">
                    <a:schemeClr val="bg1">
                      <a:alpha val="75000"/>
                    </a:schemeClr>
                  </a:glow>
                </a:effectLst>
                <a:ea typeface="ＭＳ Ｐゴシック" charset="0"/>
                <a:cs typeface="ＭＳ Ｐゴシック" charset="0"/>
              </a:rPr>
              <a:t>And I want you to know, my dear brothers and sisters, that everything that has happened to me here has helped to spread the Good News </a:t>
            </a:r>
            <a:r>
              <a:rPr lang="en-US" sz="3200" dirty="0" smtClean="0">
                <a:effectLst>
                  <a:glow rad="101600">
                    <a:schemeClr val="bg1">
                      <a:alpha val="75000"/>
                    </a:schemeClr>
                  </a:glow>
                </a:effectLst>
                <a:ea typeface="ＭＳ Ｐゴシック" charset="0"/>
                <a:cs typeface="ＭＳ Ｐゴシック" charset="0"/>
              </a:rPr>
              <a:t/>
            </a:r>
            <a:br>
              <a:rPr lang="en-US" sz="3200" dirty="0" smtClean="0">
                <a:effectLst>
                  <a:glow rad="101600">
                    <a:schemeClr val="bg1">
                      <a:alpha val="75000"/>
                    </a:schemeClr>
                  </a:glow>
                </a:effectLst>
                <a:ea typeface="ＭＳ Ｐゴシック" charset="0"/>
                <a:cs typeface="ＭＳ Ｐゴシック" charset="0"/>
              </a:rPr>
            </a:br>
            <a:r>
              <a:rPr lang="en-US" sz="3200" dirty="0">
                <a:effectLst>
                  <a:glow rad="101600">
                    <a:schemeClr val="bg1">
                      <a:alpha val="75000"/>
                    </a:schemeClr>
                  </a:glow>
                </a:effectLst>
                <a:ea typeface="ＭＳ Ｐゴシック" charset="0"/>
                <a:cs typeface="ＭＳ Ｐゴシック" charset="0"/>
              </a:rPr>
              <a:t/>
            </a:r>
            <a:br>
              <a:rPr lang="en-US" sz="3200" dirty="0">
                <a:effectLst>
                  <a:glow rad="101600">
                    <a:schemeClr val="bg1">
                      <a:alpha val="75000"/>
                    </a:schemeClr>
                  </a:glow>
                </a:effectLst>
                <a:ea typeface="ＭＳ Ｐゴシック" charset="0"/>
                <a:cs typeface="ＭＳ Ｐゴシック" charset="0"/>
              </a:rPr>
            </a:br>
            <a:r>
              <a:rPr lang="en-US" sz="3200" dirty="0" smtClean="0">
                <a:solidFill>
                  <a:srgbClr val="FFFF00"/>
                </a:solidFill>
                <a:effectLst>
                  <a:glow rad="101600">
                    <a:schemeClr val="bg1">
                      <a:alpha val="75000"/>
                    </a:schemeClr>
                  </a:glow>
                </a:effectLst>
                <a:ea typeface="ＭＳ Ｐゴシック" charset="0"/>
                <a:cs typeface="ＭＳ Ｐゴシック" charset="0"/>
              </a:rPr>
              <a:t> </a:t>
            </a:r>
            <a:r>
              <a:rPr lang="gu-IN" sz="3200" dirty="0">
                <a:solidFill>
                  <a:srgbClr val="FFFF00"/>
                </a:solidFill>
                <a:effectLst>
                  <a:glow rad="101600">
                    <a:schemeClr val="bg1">
                      <a:alpha val="75000"/>
                    </a:schemeClr>
                  </a:glow>
                </a:effectLst>
                <a:ea typeface="ＭＳ Ｐゴシック" charset="0"/>
                <a:cs typeface="ＭＳ Ｐゴシック" charset="0"/>
              </a:rPr>
              <a:t>૧૨ ભાઈઓ, મને જે જે દુઃખો પડ્યાં, તે સુવાર્તાને [ વિધ્નરૂપ થવાને બદલે તેનો ] પ્રસાર થવામાં સહાયભૂત થયાં, એ તમે જાણો એવું હું ઇચ્છું છું; </a:t>
            </a:r>
            <a:r>
              <a:rPr lang="en-US" sz="3200" dirty="0" smtClean="0">
                <a:solidFill>
                  <a:srgbClr val="FFFF00"/>
                </a:solidFill>
                <a:effectLst>
                  <a:glow rad="101600">
                    <a:schemeClr val="bg1">
                      <a:alpha val="75000"/>
                    </a:schemeClr>
                  </a:glow>
                </a:effectLst>
                <a:ea typeface="ＭＳ Ｐゴシック" charset="0"/>
                <a:cs typeface="ＭＳ Ｐゴシック" charset="0"/>
              </a:rPr>
              <a:t>.</a:t>
            </a:r>
            <a:endParaRPr lang="en-US" sz="3200" dirty="0">
              <a:solidFill>
                <a:srgbClr val="FFFF00"/>
              </a:solidFill>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23</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7950"/>
            <a:ext cx="9001126" cy="67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0" y="1058864"/>
            <a:ext cx="9144000" cy="4508500"/>
          </a:xfrm>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13</a:t>
            </a:r>
            <a:r>
              <a:rPr lang="en-US" sz="3200" dirty="0">
                <a:effectLst>
                  <a:glow rad="101600">
                    <a:schemeClr val="bg1">
                      <a:alpha val="75000"/>
                    </a:schemeClr>
                  </a:glow>
                </a:effectLst>
                <a:ea typeface="ＭＳ Ｐゴシック" charset="0"/>
                <a:cs typeface="ＭＳ Ｐゴシック" charset="0"/>
              </a:rPr>
              <a:t>For everyone here, including the whole palace guard, knows that I am in chains because of Christ. </a:t>
            </a:r>
            <a:r>
              <a:rPr lang="en-US" sz="3200" baseline="30000" dirty="0">
                <a:effectLst>
                  <a:glow rad="101600">
                    <a:schemeClr val="bg1">
                      <a:alpha val="75000"/>
                    </a:schemeClr>
                  </a:glow>
                </a:effectLst>
                <a:ea typeface="ＭＳ Ｐゴシック" charset="0"/>
                <a:cs typeface="ＭＳ Ｐゴシック" charset="0"/>
              </a:rPr>
              <a:t>14</a:t>
            </a:r>
            <a:r>
              <a:rPr lang="en-US" sz="3200" dirty="0">
                <a:effectLst>
                  <a:glow rad="101600">
                    <a:schemeClr val="bg1">
                      <a:alpha val="75000"/>
                    </a:schemeClr>
                  </a:glow>
                </a:effectLst>
                <a:ea typeface="ＭＳ Ｐゴシック" charset="0"/>
                <a:cs typeface="ＭＳ Ｐゴシック" charset="0"/>
              </a:rPr>
              <a:t>And because of my imprisonment, most of the believers here have gained confidence and boldly speak God</a:t>
            </a:r>
            <a:r>
              <a:rPr lang="fr-FR" altLang="ja-JP" sz="3200" dirty="0">
                <a:effectLst>
                  <a:glow rad="101600">
                    <a:schemeClr val="bg1">
                      <a:alpha val="75000"/>
                    </a:schemeClr>
                  </a:glow>
                </a:effectLst>
                <a:ea typeface="ＭＳ Ｐゴシック" charset="0"/>
                <a:cs typeface="ＭＳ Ｐゴシック" charset="0"/>
              </a:rPr>
              <a:t>'</a:t>
            </a:r>
            <a:r>
              <a:rPr lang="en-US" altLang="ja-JP" sz="3200" dirty="0">
                <a:effectLst>
                  <a:glow rad="101600">
                    <a:schemeClr val="bg1">
                      <a:alpha val="75000"/>
                    </a:schemeClr>
                  </a:glow>
                </a:effectLst>
                <a:ea typeface="ＭＳ Ｐゴシック" charset="0"/>
                <a:cs typeface="ＭＳ Ｐゴシック" charset="0"/>
              </a:rPr>
              <a:t>s message without fear (</a:t>
            </a:r>
            <a:r>
              <a:rPr lang="en-US" altLang="ja-JP" sz="3200" dirty="0" smtClean="0">
                <a:effectLst>
                  <a:glow rad="101600">
                    <a:schemeClr val="bg1">
                      <a:alpha val="75000"/>
                    </a:schemeClr>
                  </a:glow>
                </a:effectLst>
                <a:ea typeface="ＭＳ Ｐゴシック" charset="0"/>
                <a:cs typeface="ＭＳ Ｐゴシック" charset="0"/>
              </a:rPr>
              <a:t>1:13-14)</a:t>
            </a:r>
            <a:br>
              <a:rPr lang="en-US" altLang="ja-JP" sz="3200" dirty="0" smtClean="0">
                <a:effectLst>
                  <a:glow rad="101600">
                    <a:schemeClr val="bg1">
                      <a:alpha val="75000"/>
                    </a:schemeClr>
                  </a:glow>
                </a:effectLst>
                <a:ea typeface="ＭＳ Ｐゴシック" charset="0"/>
                <a:cs typeface="ＭＳ Ｐゴシック" charset="0"/>
              </a:rPr>
            </a:br>
            <a:r>
              <a:rPr lang="en-US" altLang="ja-JP" sz="3200" dirty="0">
                <a:solidFill>
                  <a:srgbClr val="FFFF00"/>
                </a:solidFill>
                <a:effectLst>
                  <a:glow rad="101600">
                    <a:schemeClr val="bg1">
                      <a:alpha val="75000"/>
                    </a:schemeClr>
                  </a:glow>
                </a:effectLst>
                <a:ea typeface="ＭＳ Ｐゴシック" charset="0"/>
                <a:cs typeface="ＭＳ Ｐゴシック" charset="0"/>
              </a:rPr>
              <a:t/>
            </a:r>
            <a:br>
              <a:rPr lang="en-US" altLang="ja-JP" sz="3200" dirty="0">
                <a:solidFill>
                  <a:srgbClr val="FFFF00"/>
                </a:solidFill>
                <a:effectLst>
                  <a:glow rad="101600">
                    <a:schemeClr val="bg1">
                      <a:alpha val="75000"/>
                    </a:schemeClr>
                  </a:glow>
                </a:effectLst>
                <a:ea typeface="ＭＳ Ｐゴシック" charset="0"/>
                <a:cs typeface="ＭＳ Ｐゴシック" charset="0"/>
              </a:rPr>
            </a:br>
            <a:r>
              <a:rPr lang="en-US" altLang="ja-JP" sz="3200" dirty="0" smtClean="0">
                <a:solidFill>
                  <a:srgbClr val="FFFF00"/>
                </a:solidFill>
                <a:effectLst>
                  <a:glow rad="101600">
                    <a:schemeClr val="bg1">
                      <a:alpha val="75000"/>
                    </a:schemeClr>
                  </a:glow>
                </a:effectLst>
                <a:ea typeface="ＭＳ Ｐゴシック" charset="0"/>
                <a:cs typeface="ＭＳ Ｐゴシック" charset="0"/>
              </a:rPr>
              <a:t> </a:t>
            </a:r>
            <a:r>
              <a:rPr lang="gu-IN" altLang="ja-JP" sz="3200" dirty="0">
                <a:solidFill>
                  <a:srgbClr val="FFFF00"/>
                </a:solidFill>
                <a:effectLst>
                  <a:glow rad="101600">
                    <a:schemeClr val="bg1">
                      <a:alpha val="75000"/>
                    </a:schemeClr>
                  </a:glow>
                </a:effectLst>
                <a:ea typeface="ＭＳ Ｐゴシック" charset="0"/>
                <a:cs typeface="ＭＳ Ｐゴシック" charset="0"/>
              </a:rPr>
              <a:t>૧૩ કેમકે ખ્રિસ્તને લીધે જે મારાં બંધનો છે તે આખા રાજ્યદરબારમાં તથા બીજે બધે ઠેકાણે પ્રસિધ્ધ થયાં; ૧૪ અને પ્રભુમાંના ઘણાખરા ભાઇઓએ મારાં બંધનોથી વિશ્વાસ રાખીને નિર્ભયપણે પ્રભુની સુવાર્તા [વિષે] બોલવાની વિશેષ હિંમત રાખી. </a:t>
            </a:r>
            <a:endParaRPr lang="en-US" sz="3200" dirty="0">
              <a:solidFill>
                <a:srgbClr val="FFFF00"/>
              </a:solidFill>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24</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Paul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03250"/>
            <a:ext cx="10512426" cy="832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1"/>
          <p:cNvSpPr>
            <a:spLocks noGrp="1"/>
          </p:cNvSpPr>
          <p:nvPr>
            <p:ph type="title"/>
          </p:nvPr>
        </p:nvSpPr>
        <p:spPr>
          <a:xfrm>
            <a:off x="0" y="2276475"/>
            <a:ext cx="4787900" cy="4321175"/>
          </a:xfrm>
        </p:spPr>
        <p:txBody>
          <a:bodyPr/>
          <a:lstStyle/>
          <a:p>
            <a:r>
              <a:rPr lang="en-US" altLang="en-US" sz="5400" dirty="0" smtClean="0"/>
              <a:t>Who was </a:t>
            </a:r>
            <a:r>
              <a:rPr lang="en-US" altLang="en-US" sz="5400" i="1" dirty="0" smtClean="0"/>
              <a:t>really</a:t>
            </a:r>
            <a:r>
              <a:rPr lang="en-US" altLang="en-US" sz="5400" dirty="0" smtClean="0"/>
              <a:t> chained?</a:t>
            </a:r>
            <a:br>
              <a:rPr lang="en-US" altLang="en-US" sz="5400" dirty="0" smtClean="0"/>
            </a:br>
            <a:r>
              <a:rPr lang="en-US" altLang="en-US" sz="5400" dirty="0" smtClean="0"/>
              <a:t/>
            </a:r>
            <a:br>
              <a:rPr lang="en-US" altLang="en-US" sz="5400" dirty="0" smtClean="0"/>
            </a:br>
            <a:r>
              <a:rPr lang="en-US" altLang="en-US" sz="5400" dirty="0" err="1" smtClean="0"/>
              <a:t>ખરેખર</a:t>
            </a:r>
            <a:r>
              <a:rPr lang="en-US" altLang="en-US" sz="5400" dirty="0" smtClean="0"/>
              <a:t> </a:t>
            </a:r>
            <a:r>
              <a:rPr lang="en-US" altLang="en-US" sz="5400" dirty="0" err="1" smtClean="0"/>
              <a:t>કોણ</a:t>
            </a:r>
            <a:r>
              <a:rPr lang="en-US" altLang="en-US" sz="5400" dirty="0" smtClean="0"/>
              <a:t> </a:t>
            </a:r>
            <a:r>
              <a:rPr lang="en-US" altLang="en-US" sz="5400" dirty="0" err="1" smtClean="0"/>
              <a:t>બંધનમાં</a:t>
            </a:r>
            <a:r>
              <a:rPr lang="en-US" altLang="en-US" sz="5400" dirty="0" smtClean="0"/>
              <a:t> </a:t>
            </a:r>
            <a:r>
              <a:rPr lang="en-US" altLang="en-US" sz="5400" dirty="0" err="1" smtClean="0"/>
              <a:t>હતું</a:t>
            </a:r>
            <a:r>
              <a:rPr lang="en-US" altLang="en-US" sz="5400" dirty="0" smtClean="0"/>
              <a:t> ?</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25</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embrandt-apostle_pau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2899" y="0"/>
            <a:ext cx="5391101"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1"/>
          <p:cNvSpPr>
            <a:spLocks noGrp="1"/>
          </p:cNvSpPr>
          <p:nvPr>
            <p:ph type="title"/>
          </p:nvPr>
        </p:nvSpPr>
        <p:spPr>
          <a:xfrm>
            <a:off x="0" y="137163"/>
            <a:ext cx="7186863" cy="6629398"/>
          </a:xfrm>
          <a:extLst/>
        </p:spPr>
        <p:txBody>
          <a:bodyPr/>
          <a:lstStyle/>
          <a:p>
            <a:pPr>
              <a:defRPr/>
            </a:pPr>
            <a:r>
              <a:rPr lang="en-US" sz="2400" baseline="30000" dirty="0">
                <a:effectLst>
                  <a:glow rad="101600">
                    <a:schemeClr val="bg1">
                      <a:alpha val="75000"/>
                    </a:schemeClr>
                  </a:glow>
                </a:effectLst>
                <a:ea typeface="ＭＳ Ｐゴシック" charset="0"/>
                <a:cs typeface="ＭＳ Ｐゴシック" charset="0"/>
              </a:rPr>
              <a:t>15</a:t>
            </a:r>
            <a:r>
              <a:rPr lang="en-US" sz="2800" dirty="0">
                <a:effectLst>
                  <a:glow rad="101600">
                    <a:schemeClr val="bg1">
                      <a:alpha val="75000"/>
                    </a:schemeClr>
                  </a:glow>
                </a:effectLst>
                <a:ea typeface="ＭＳ Ｐゴシック" charset="0"/>
                <a:cs typeface="ＭＳ Ｐゴシック" charset="0"/>
              </a:rPr>
              <a:t>It</a:t>
            </a:r>
            <a:r>
              <a:rPr lang="fr-FR" altLang="ja-JP" sz="2800" dirty="0">
                <a:effectLst>
                  <a:glow rad="101600">
                    <a:schemeClr val="bg1">
                      <a:alpha val="75000"/>
                    </a:schemeClr>
                  </a:glow>
                </a:effectLst>
                <a:ea typeface="ＭＳ Ｐゴシック" charset="0"/>
                <a:cs typeface="ＭＳ Ｐゴシック" charset="0"/>
              </a:rPr>
              <a:t>'</a:t>
            </a:r>
            <a:r>
              <a:rPr lang="en-US" altLang="ja-JP" sz="2800" dirty="0">
                <a:effectLst>
                  <a:glow rad="101600">
                    <a:schemeClr val="bg1">
                      <a:alpha val="75000"/>
                    </a:schemeClr>
                  </a:glow>
                </a:effectLst>
                <a:ea typeface="ＭＳ Ｐゴシック" charset="0"/>
                <a:cs typeface="ＭＳ Ｐゴシック" charset="0"/>
              </a:rPr>
              <a:t>s true that some are preaching out of jealousy and rivalry. But others preach about Christ with pure motives. </a:t>
            </a:r>
            <a:r>
              <a:rPr lang="en-US" altLang="ja-JP" sz="2800" baseline="30000" dirty="0">
                <a:effectLst>
                  <a:glow rad="101600">
                    <a:schemeClr val="bg1">
                      <a:alpha val="75000"/>
                    </a:schemeClr>
                  </a:glow>
                </a:effectLst>
                <a:ea typeface="ＭＳ Ｐゴシック" charset="0"/>
                <a:cs typeface="ＭＳ Ｐゴシック" charset="0"/>
              </a:rPr>
              <a:t>16</a:t>
            </a:r>
            <a:r>
              <a:rPr lang="en-US" altLang="ja-JP" sz="2800" dirty="0">
                <a:effectLst>
                  <a:glow rad="101600">
                    <a:schemeClr val="bg1">
                      <a:alpha val="75000"/>
                    </a:schemeClr>
                  </a:glow>
                </a:effectLst>
                <a:ea typeface="ＭＳ Ｐゴシック" charset="0"/>
                <a:cs typeface="ＭＳ Ｐゴシック" charset="0"/>
              </a:rPr>
              <a:t>They preach because they love me, for they know I have been appointed to defend the Good News (</a:t>
            </a:r>
            <a:r>
              <a:rPr lang="en-US" altLang="ja-JP" sz="2800" dirty="0" smtClean="0">
                <a:effectLst>
                  <a:glow rad="101600">
                    <a:schemeClr val="bg1">
                      <a:alpha val="75000"/>
                    </a:schemeClr>
                  </a:glow>
                </a:effectLst>
                <a:ea typeface="ＭＳ Ｐゴシック" charset="0"/>
                <a:cs typeface="ＭＳ Ｐゴシック" charset="0"/>
              </a:rPr>
              <a:t>1:15-16)</a:t>
            </a:r>
            <a:br>
              <a:rPr lang="en-US" altLang="ja-JP" sz="2800" dirty="0" smtClean="0">
                <a:effectLst>
                  <a:glow rad="101600">
                    <a:schemeClr val="bg1">
                      <a:alpha val="75000"/>
                    </a:schemeClr>
                  </a:glow>
                </a:effectLst>
                <a:ea typeface="ＭＳ Ｐゴシック" charset="0"/>
                <a:cs typeface="ＭＳ Ｐゴシック" charset="0"/>
              </a:rPr>
            </a:br>
            <a:r>
              <a:rPr lang="en-US" altLang="ja-JP" sz="2800" dirty="0">
                <a:effectLst>
                  <a:glow rad="101600">
                    <a:schemeClr val="bg1">
                      <a:alpha val="75000"/>
                    </a:schemeClr>
                  </a:glow>
                </a:effectLst>
                <a:ea typeface="ＭＳ Ｐゴシック" charset="0"/>
                <a:cs typeface="ＭＳ Ｐゴシック" charset="0"/>
              </a:rPr>
              <a:t/>
            </a:r>
            <a:br>
              <a:rPr lang="en-US" altLang="ja-JP" sz="2800" dirty="0">
                <a:effectLst>
                  <a:glow rad="101600">
                    <a:schemeClr val="bg1">
                      <a:alpha val="75000"/>
                    </a:schemeClr>
                  </a:glow>
                </a:effectLst>
                <a:ea typeface="ＭＳ Ｐゴシック" charset="0"/>
                <a:cs typeface="ＭＳ Ｐゴシック" charset="0"/>
              </a:rPr>
            </a:br>
            <a:r>
              <a:rPr lang="en-US" altLang="ja-JP" sz="2800" dirty="0" smtClean="0">
                <a:solidFill>
                  <a:srgbClr val="FFFF00"/>
                </a:solidFill>
                <a:effectLst>
                  <a:glow rad="101600">
                    <a:schemeClr val="bg1">
                      <a:alpha val="75000"/>
                    </a:schemeClr>
                  </a:glow>
                </a:effectLst>
                <a:ea typeface="ＭＳ Ｐゴシック" charset="0"/>
                <a:cs typeface="ＭＳ Ｐゴシック" charset="0"/>
              </a:rPr>
              <a:t> </a:t>
            </a:r>
            <a:r>
              <a:rPr lang="gu-IN" altLang="ja-JP" sz="2800" dirty="0">
                <a:solidFill>
                  <a:srgbClr val="FFFF00"/>
                </a:solidFill>
                <a:effectLst>
                  <a:glow rad="101600">
                    <a:schemeClr val="bg1">
                      <a:alpha val="75000"/>
                    </a:schemeClr>
                  </a:glow>
                </a:effectLst>
                <a:ea typeface="ＭＳ Ｐゴシック" charset="0"/>
                <a:cs typeface="ＭＳ Ｐゴシック" charset="0"/>
              </a:rPr>
              <a:t>૧૫ કેટલાએક તો અદેખાઇ તથા વિરોધથી, અને કેટલાએક સદ્દભાવથી ખ્રિસ્ત[ની સુવાર્તા] પ્રગટ કરે છેઃ ૧૬ પહેલા તો મારાં બંધનમાં મારા પર વિશેષ સંકટ લાવવાના ઇરાદાથી, શુધ્ધ મનથી નહિ, પણ પક્ષાપક્ષીથી ખ્રિસ્તની વાત પ્રગટ કરે છે; </a:t>
            </a:r>
            <a:endParaRPr lang="en-US" sz="2800" dirty="0">
              <a:solidFill>
                <a:srgbClr val="FFFF00"/>
              </a:solidFill>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26</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rison bars bl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a:xfrm>
            <a:off x="323850" y="44450"/>
            <a:ext cx="8567738" cy="6653213"/>
          </a:xfrm>
          <a:extLst/>
        </p:spPr>
        <p:txBody>
          <a:bodyPr/>
          <a:lstStyle/>
          <a:p>
            <a:pPr>
              <a:defRPr/>
            </a:pPr>
            <a:r>
              <a:rPr lang="en-US" sz="3200" baseline="30000" dirty="0">
                <a:effectLst>
                  <a:glow rad="101600">
                    <a:schemeClr val="bg1">
                      <a:alpha val="75000"/>
                    </a:schemeClr>
                  </a:glow>
                </a:effectLst>
                <a:ea typeface="ＭＳ Ｐゴシック" charset="0"/>
                <a:cs typeface="ＭＳ Ｐゴシック" charset="0"/>
              </a:rPr>
              <a:t>17</a:t>
            </a:r>
            <a:r>
              <a:rPr lang="en-US" sz="3200" dirty="0">
                <a:effectLst>
                  <a:glow rad="101600">
                    <a:schemeClr val="bg1">
                      <a:alpha val="75000"/>
                    </a:schemeClr>
                  </a:glow>
                </a:effectLst>
                <a:ea typeface="ＭＳ Ｐゴシック" charset="0"/>
                <a:cs typeface="ＭＳ Ｐゴシック" charset="0"/>
              </a:rPr>
              <a:t>Those others do not have pure motives as they preach about Christ. They preach with selfish ambition, not sincerely, intending to make my chains more painful to me. </a:t>
            </a:r>
            <a:r>
              <a:rPr lang="en-US" sz="3200" baseline="30000" dirty="0">
                <a:effectLst>
                  <a:glow rad="101600">
                    <a:schemeClr val="bg1">
                      <a:alpha val="75000"/>
                    </a:schemeClr>
                  </a:glow>
                </a:effectLst>
                <a:ea typeface="ＭＳ Ｐゴシック" charset="0"/>
                <a:cs typeface="ＭＳ Ｐゴシック" charset="0"/>
              </a:rPr>
              <a:t>18</a:t>
            </a:r>
            <a:r>
              <a:rPr lang="en-US" sz="3200" dirty="0">
                <a:effectLst>
                  <a:glow rad="101600">
                    <a:schemeClr val="bg1">
                      <a:alpha val="75000"/>
                    </a:schemeClr>
                  </a:glow>
                </a:effectLst>
                <a:ea typeface="ＭＳ Ｐゴシック" charset="0"/>
                <a:cs typeface="ＭＳ Ｐゴシック" charset="0"/>
              </a:rPr>
              <a:t>But that </a:t>
            </a:r>
            <a:r>
              <a:rPr lang="en-US" sz="3200" dirty="0" err="1">
                <a:effectLst>
                  <a:glow rad="101600">
                    <a:schemeClr val="bg1">
                      <a:alpha val="75000"/>
                    </a:schemeClr>
                  </a:glow>
                </a:effectLst>
                <a:ea typeface="ＭＳ Ｐゴシック" charset="0"/>
                <a:cs typeface="ＭＳ Ｐゴシック" charset="0"/>
              </a:rPr>
              <a:t>doesn</a:t>
            </a:r>
            <a:r>
              <a:rPr lang="fr-FR" altLang="ja-JP" sz="3200" dirty="0">
                <a:effectLst>
                  <a:glow rad="101600">
                    <a:schemeClr val="bg1">
                      <a:alpha val="75000"/>
                    </a:schemeClr>
                  </a:glow>
                </a:effectLst>
                <a:ea typeface="ＭＳ Ｐゴシック" charset="0"/>
                <a:cs typeface="ＭＳ Ｐゴシック" charset="0"/>
              </a:rPr>
              <a:t>'</a:t>
            </a:r>
            <a:r>
              <a:rPr lang="en-US" altLang="ja-JP" sz="3200" dirty="0">
                <a:effectLst>
                  <a:glow rad="101600">
                    <a:schemeClr val="bg1">
                      <a:alpha val="75000"/>
                    </a:schemeClr>
                  </a:glow>
                </a:effectLst>
                <a:ea typeface="ＭＳ Ｐゴシック" charset="0"/>
                <a:cs typeface="ＭＳ Ｐゴシック" charset="0"/>
              </a:rPr>
              <a:t>t matter. Whether their motives are false or genuine, the message about Christ is being preached either way, so I rejoice (</a:t>
            </a:r>
            <a:r>
              <a:rPr lang="en-US" altLang="ja-JP" sz="3200" dirty="0" smtClean="0">
                <a:effectLst>
                  <a:glow rad="101600">
                    <a:schemeClr val="bg1">
                      <a:alpha val="75000"/>
                    </a:schemeClr>
                  </a:glow>
                </a:effectLst>
                <a:ea typeface="ＭＳ Ｐゴシック" charset="0"/>
                <a:cs typeface="ＭＳ Ｐゴシック" charset="0"/>
              </a:rPr>
              <a:t>1:17-18a)</a:t>
            </a:r>
            <a:r>
              <a:rPr lang="en-US" altLang="en-US" sz="32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૧૭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બીજા</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પ્રત્યુત્તર</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આપવા</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નિર્મિત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એવું</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જાણીને</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પ્રેમથી</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૧૮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એથી</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હરેક</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ઢોંગથી</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સત્યથી</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વાત</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પ્રગટ</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કરવામાં</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એથી</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આનંદ</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પામું</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32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3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endParaRPr lang="en-US" sz="3200" dirty="0">
              <a:solidFill>
                <a:srgbClr val="FFFF00"/>
              </a:solidFill>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27</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Valentin-de-Boulogne-or-Nicolas-Tournier-StPaulWritinghisEpist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525" y="1700213"/>
            <a:ext cx="69754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a:xfrm>
            <a:off x="0" y="85"/>
            <a:ext cx="9144000" cy="2708275"/>
          </a:xfrm>
          <a:extLst/>
        </p:spPr>
        <p:txBody>
          <a:bodyPr/>
          <a:lstStyle/>
          <a:p>
            <a:pPr algn="l">
              <a:defRPr/>
            </a:pPr>
            <a:r>
              <a:rPr lang="en-US" sz="3200" dirty="0">
                <a:effectLst>
                  <a:glow rad="101600">
                    <a:schemeClr val="bg1">
                      <a:alpha val="75000"/>
                    </a:schemeClr>
                  </a:glow>
                </a:effectLst>
                <a:ea typeface="ＭＳ Ｐゴシック" charset="0"/>
                <a:cs typeface="ＭＳ Ｐゴシック" charset="0"/>
              </a:rPr>
              <a:t>Paul rejoiced that whether he was executed or released from prison didn't</a:t>
            </a:r>
            <a:r>
              <a:rPr lang="en-US" altLang="ja-JP" sz="3200" dirty="0">
                <a:effectLst>
                  <a:glow rad="101600">
                    <a:schemeClr val="bg1">
                      <a:alpha val="75000"/>
                    </a:schemeClr>
                  </a:glow>
                </a:effectLst>
                <a:ea typeface="ＭＳ Ｐゴシック" charset="0"/>
                <a:cs typeface="ＭＳ Ｐゴシック" charset="0"/>
              </a:rPr>
              <a:t> matter since both had their advantages (1:18b-26)! </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મરણની</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કે</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કેદમાંથી</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છુટવાની</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પરવા</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વગર</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પાઊલ</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આનંદમાં</a:t>
            </a:r>
            <a:r>
              <a:rPr lang="en-US" altLang="ja-JP" sz="3200" dirty="0" smtClean="0">
                <a:effectLst>
                  <a:glow rad="101600">
                    <a:schemeClr val="bg1">
                      <a:alpha val="75000"/>
                    </a:schemeClr>
                  </a:glow>
                </a:effectLst>
                <a:ea typeface="ＭＳ Ｐゴシック" charset="0"/>
                <a:cs typeface="ＭＳ Ｐゴシック" charset="0"/>
              </a:rPr>
              <a:t> </a:t>
            </a:r>
            <a:r>
              <a:rPr lang="en-US" altLang="ja-JP" sz="3200" dirty="0" err="1" smtClean="0">
                <a:effectLst>
                  <a:glow rad="101600">
                    <a:schemeClr val="bg1">
                      <a:alpha val="75000"/>
                    </a:schemeClr>
                  </a:glow>
                </a:effectLst>
                <a:ea typeface="ＭＳ Ｐゴシック" charset="0"/>
                <a:cs typeface="ＭＳ Ｐゴシック" charset="0"/>
              </a:rPr>
              <a:t>રહ્યો</a:t>
            </a:r>
            <a:r>
              <a:rPr lang="en-US" altLang="ja-JP" sz="3200" dirty="0" smtClean="0">
                <a:effectLst>
                  <a:glow rad="101600">
                    <a:schemeClr val="bg1">
                      <a:alpha val="75000"/>
                    </a:schemeClr>
                  </a:glow>
                </a:effectLst>
                <a:ea typeface="ＭＳ Ｐゴシック" charset="0"/>
                <a:cs typeface="ＭＳ Ｐゴシック" charset="0"/>
              </a:rPr>
              <a:t>.</a:t>
            </a:r>
            <a:endParaRPr lang="en-US" sz="3200" dirty="0">
              <a:effectLst>
                <a:glow rad="101600">
                  <a:schemeClr val="bg1">
                    <a:alpha val="75000"/>
                  </a:schemeClr>
                </a:glow>
              </a:effectLst>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28</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7" descr="BALL0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0" y="44450"/>
          <a:ext cx="9144000" cy="6637339"/>
        </p:xfrm>
        <a:graphic>
          <a:graphicData uri="http://schemas.openxmlformats.org/drawingml/2006/table">
            <a:tbl>
              <a:tblPr/>
              <a:tblGrid>
                <a:gridCol w="3635375"/>
                <a:gridCol w="5508625"/>
              </a:tblGrid>
              <a:tr h="792163">
                <a:tc>
                  <a:txBody>
                    <a:bodyPr/>
                    <a:lstStyle>
                      <a:lvl1pPr marL="158750"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en-US" altLang="en-US" sz="4000" b="1" i="0" u="sng"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Persecutors</a:t>
                      </a:r>
                      <a:endParaRPr kumimoji="0" lang="en-US" altLang="en-US" sz="3600" b="1" i="0" u="sng"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4000" b="1" i="0" u="sng"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Paul</a:t>
                      </a:r>
                      <a:r>
                        <a:rPr kumimoji="0" lang="en-US" altLang="en-US" sz="40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a:t>
                      </a:r>
                      <a:endParaRPr kumimoji="0" lang="en-US" altLang="en-US" sz="36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r>
              <a:tr h="2582863">
                <a:tc>
                  <a:txBody>
                    <a:bodyPr/>
                    <a:lstStyle>
                      <a:lvl1pPr marL="158750"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Aha!  You like to share about Jesus?  I</a:t>
                      </a:r>
                      <a:r>
                        <a:rPr kumimoji="0" lang="fr-FR"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ll </a:t>
                      </a:r>
                      <a:r>
                        <a:rPr kumimoji="0" lang="en-US" altLang="ja-JP" sz="2800" b="1" i="1"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imprison</a:t>
                      </a:r>
                      <a:r>
                        <a:rPr kumimoji="0" lang="en-US" altLang="ja-JP" sz="2800" b="1" i="0"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 </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you!</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Good!  This will give me more time to pray, write letters to the churches, and share Christ with every soldier guarding me.</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68580" marR="68580" marT="0" marB="0" horzOverflow="overflow">
                    <a:lnL>
                      <a:noFill/>
                    </a:lnL>
                    <a:lnR>
                      <a:noFill/>
                    </a:lnR>
                    <a:lnT>
                      <a:noFill/>
                    </a:lnT>
                    <a:lnB>
                      <a:noFill/>
                    </a:lnB>
                    <a:lnTlToBr>
                      <a:noFill/>
                    </a:lnTlToBr>
                    <a:lnBlToTr>
                      <a:noFill/>
                    </a:lnBlToTr>
                    <a:noFill/>
                  </a:tcPr>
                </a:tc>
              </a:tr>
              <a:tr h="1720850">
                <a:tc>
                  <a:txBody>
                    <a:bodyPr/>
                    <a:lstStyle>
                      <a:lvl1pPr marL="158750"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Well, then, I</a:t>
                      </a:r>
                      <a:r>
                        <a:rPr kumimoji="0" lang="fr-FR"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ll </a:t>
                      </a:r>
                      <a:r>
                        <a:rPr kumimoji="0" lang="en-US" altLang="ja-JP" sz="2800" b="1" i="1"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torture</a:t>
                      </a:r>
                      <a:r>
                        <a:rPr kumimoji="0" lang="en-US" altLang="ja-JP" sz="2800" b="1" i="0"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 </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you!</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Thank you, for in this way I can share in the sufferings of my Master, Jesus.</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68580" marR="68580" marT="0" marB="0" horzOverflow="overflow">
                    <a:lnL>
                      <a:noFill/>
                    </a:lnL>
                    <a:lnR>
                      <a:noFill/>
                    </a:lnR>
                    <a:lnT>
                      <a:noFill/>
                    </a:lnT>
                    <a:lnB>
                      <a:noFill/>
                    </a:lnB>
                    <a:lnTlToBr>
                      <a:noFill/>
                    </a:lnTlToBr>
                    <a:lnBlToTr>
                      <a:noFill/>
                    </a:lnBlToTr>
                    <a:noFill/>
                  </a:tcPr>
                </a:tc>
              </a:tr>
              <a:tr h="1541463">
                <a:tc>
                  <a:txBody>
                    <a:bodyPr/>
                    <a:lstStyle>
                      <a:lvl1pPr marL="158750"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Oh yeah?  Then </a:t>
                      </a:r>
                      <a:b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b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I</a:t>
                      </a:r>
                      <a:r>
                        <a:rPr kumimoji="0" lang="fr-FR"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ll </a:t>
                      </a:r>
                      <a:r>
                        <a:rPr kumimoji="0" lang="en-US" altLang="ja-JP" sz="2800" b="1" i="1"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kill</a:t>
                      </a:r>
                      <a:r>
                        <a:rPr kumimoji="0" lang="en-US" altLang="ja-JP" sz="2800" b="1" i="0" u="none" strike="noStrike" cap="none" normalizeH="0" baseline="0" smtClean="0">
                          <a:ln>
                            <a:noFill/>
                          </a:ln>
                          <a:solidFill>
                            <a:srgbClr val="FFFF00"/>
                          </a:solidFill>
                          <a:effectLst/>
                          <a:latin typeface="Arial" panose="020B0604020202020204" pitchFamily="34" charset="0"/>
                          <a:ea typeface="MS PGothic" panose="020B0600070205080204" pitchFamily="34" charset="-128"/>
                          <a:cs typeface="Times New Roman" panose="02020603050405020304" pitchFamily="18" charset="0"/>
                        </a:rPr>
                        <a:t> </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you!</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c>
                  <a:txBody>
                    <a:bodyPr/>
                    <a:lstStyle>
                      <a:lvl1pPr defTabSz="455613" eaLnBrk="0" hangingPunct="0">
                        <a:spcBef>
                          <a:spcPct val="20000"/>
                        </a:spcBef>
                        <a:defRPr sz="2800">
                          <a:solidFill>
                            <a:schemeClr val="tx1"/>
                          </a:solidFill>
                          <a:latin typeface="Arial Black" panose="020B0A04020102020204" pitchFamily="34" charset="0"/>
                          <a:ea typeface="MS PGothic" panose="020B0600070205080204" pitchFamily="34" charset="-128"/>
                        </a:defRPr>
                      </a:lvl1pPr>
                      <a:lvl2pPr marL="742950" indent="-285750" defTabSz="455613" eaLnBrk="0" hangingPunct="0">
                        <a:spcBef>
                          <a:spcPct val="20000"/>
                        </a:spcBef>
                        <a:defRPr sz="2400">
                          <a:solidFill>
                            <a:schemeClr val="tx1"/>
                          </a:solidFill>
                          <a:latin typeface="Arial Black" panose="020B0A04020102020204" pitchFamily="34" charset="0"/>
                          <a:ea typeface="MS PGothic" panose="020B0600070205080204" pitchFamily="34" charset="-128"/>
                        </a:defRPr>
                      </a:lvl2pPr>
                      <a:lvl3pPr marL="1143000" indent="-228600" defTabSz="455613" eaLnBrk="0" hangingPunct="0">
                        <a:spcBef>
                          <a:spcPct val="20000"/>
                        </a:spcBef>
                        <a:defRPr sz="2000">
                          <a:solidFill>
                            <a:schemeClr val="tx1"/>
                          </a:solidFill>
                          <a:latin typeface="Arial Black" panose="020B0A04020102020204" pitchFamily="34" charset="0"/>
                          <a:ea typeface="MS PGothic" panose="020B0600070205080204" pitchFamily="34" charset="-128"/>
                        </a:defRPr>
                      </a:lvl3pPr>
                      <a:lvl4pPr marL="16002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4pPr>
                      <a:lvl5pPr marL="2057400" indent="-228600" defTabSz="455613" eaLnBrk="0" hangingPunct="0">
                        <a:spcBef>
                          <a:spcPct val="20000"/>
                        </a:spcBef>
                        <a:defRPr>
                          <a:solidFill>
                            <a:schemeClr val="tx1"/>
                          </a:solidFill>
                          <a:latin typeface="Arial Black" panose="020B0A04020102020204" pitchFamily="34" charset="0"/>
                          <a:ea typeface="MS PGothic" panose="020B0600070205080204" pitchFamily="34" charset="-128"/>
                        </a:defRPr>
                      </a:lvl5pPr>
                      <a:lvl6pPr marL="25146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6pPr>
                      <a:lvl7pPr marL="29718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7pPr>
                      <a:lvl8pPr marL="34290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8pPr>
                      <a:lvl9pPr marL="3886200" indent="-228600" defTabSz="455613" eaLnBrk="0" fontAlgn="base" hangingPunct="0">
                        <a:spcBef>
                          <a:spcPct val="20000"/>
                        </a:spcBef>
                        <a:spcAft>
                          <a:spcPct val="0"/>
                        </a:spcAft>
                        <a:defRPr>
                          <a:solidFill>
                            <a:schemeClr val="tx1"/>
                          </a:solidFill>
                          <a:latin typeface="Arial Black" panose="020B0A04020102020204" pitchFamily="34" charset="0"/>
                          <a:ea typeface="MS PGothic" panose="020B0600070205080204" pitchFamily="34"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r>
                        <a:rPr kumimoji="0" lang="en-US" altLang="ja-JP"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This is the best option yet, for then you will usher me into his presence!</a:t>
                      </a:r>
                      <a:r>
                        <a:rPr kumimoji="0" lang="ja-JP"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a:t>
                      </a:r>
                      <a:endParaRPr kumimoji="0" lang="en-US" altLang="en-US" sz="28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68580" marR="68580" marT="0" marB="0" horzOverflow="overflow">
                    <a:lnL>
                      <a:noFill/>
                    </a:lnL>
                    <a:lnR>
                      <a:noFill/>
                    </a:lnR>
                    <a:lnT>
                      <a:noFill/>
                    </a:lnT>
                    <a:lnB>
                      <a:noFill/>
                    </a:lnB>
                    <a:lnTlToBr>
                      <a:noFill/>
                    </a:lnTlToBr>
                    <a:lnBlToTr>
                      <a:noFill/>
                    </a:lnBlToTr>
                    <a:noFill/>
                  </a:tcPr>
                </a:tc>
              </a:tr>
            </a:tbl>
          </a:graphicData>
        </a:graphic>
      </p:graphicFrame>
      <p:sp>
        <p:nvSpPr>
          <p:cNvPr id="11" name="Rectangle 5"/>
          <p:cNvSpPr>
            <a:spLocks noChangeArrowheads="1"/>
          </p:cNvSpPr>
          <p:nvPr/>
        </p:nvSpPr>
        <p:spPr bwMode="auto">
          <a:xfrm>
            <a:off x="3454401" y="4757738"/>
            <a:ext cx="5761037"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12" name="Rectangle 6"/>
          <p:cNvSpPr>
            <a:spLocks noChangeArrowheads="1"/>
          </p:cNvSpPr>
          <p:nvPr/>
        </p:nvSpPr>
        <p:spPr bwMode="auto">
          <a:xfrm>
            <a:off x="179388" y="4738688"/>
            <a:ext cx="3708400" cy="21272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13" name="Rectangle 7"/>
          <p:cNvSpPr>
            <a:spLocks noChangeArrowheads="1"/>
          </p:cNvSpPr>
          <p:nvPr/>
        </p:nvSpPr>
        <p:spPr bwMode="auto">
          <a:xfrm>
            <a:off x="3563938" y="3213100"/>
            <a:ext cx="5651500" cy="20875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14" name="Rectangle 8"/>
          <p:cNvSpPr>
            <a:spLocks noChangeArrowheads="1"/>
          </p:cNvSpPr>
          <p:nvPr/>
        </p:nvSpPr>
        <p:spPr bwMode="auto">
          <a:xfrm>
            <a:off x="0" y="3213100"/>
            <a:ext cx="3635375" cy="2087563"/>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15" name="Rectangle 9"/>
          <p:cNvSpPr>
            <a:spLocks noChangeArrowheads="1"/>
          </p:cNvSpPr>
          <p:nvPr/>
        </p:nvSpPr>
        <p:spPr bwMode="auto">
          <a:xfrm>
            <a:off x="3563938" y="-1588"/>
            <a:ext cx="5651500" cy="3717926"/>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16" name="Rectangle 10"/>
          <p:cNvSpPr>
            <a:spLocks noChangeArrowheads="1"/>
          </p:cNvSpPr>
          <p:nvPr/>
        </p:nvSpPr>
        <p:spPr bwMode="auto">
          <a:xfrm>
            <a:off x="0" y="7938"/>
            <a:ext cx="3635375" cy="3205162"/>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18" tIns="45709" rIns="91418" bIns="45709" anchor="ctr"/>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79388" y="188913"/>
            <a:ext cx="8567737" cy="647700"/>
          </a:xfrm>
        </p:spPr>
        <p:txBody>
          <a:bodyPr/>
          <a:lstStyle/>
          <a:p>
            <a:r>
              <a:rPr lang="en-US" altLang="en-US" sz="3200" smtClean="0"/>
              <a:t>An Imaginary Dialogue…</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29</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738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rgbClr val="000000"/>
                  </a:glow>
                </a:effectLst>
                <a:latin typeface="Arial" charset="0"/>
                <a:ea typeface="ＭＳ Ｐゴシック" charset="0"/>
                <a:cs typeface="ＭＳ Ｐゴシック" charset="0"/>
              </a:rPr>
              <a:t>Philippians 1:12-30</a:t>
            </a:r>
            <a:br>
              <a:rPr lang="en-US" sz="3200" b="1" dirty="0">
                <a:effectLst>
                  <a:glow rad="127000">
                    <a:srgbClr val="000000"/>
                  </a:glow>
                </a:effectLst>
                <a:latin typeface="Arial" charset="0"/>
                <a:ea typeface="ＭＳ Ｐゴシック" charset="0"/>
                <a:cs typeface="ＭＳ Ｐゴシック" charset="0"/>
              </a:rPr>
            </a:br>
            <a:r>
              <a:rPr lang="gu-IN" sz="3200" b="1" dirty="0" smtClean="0">
                <a:effectLst>
                  <a:glow rad="127000">
                    <a:srgbClr val="000000"/>
                  </a:glow>
                </a:effectLst>
                <a:latin typeface="Arial" charset="0"/>
                <a:ea typeface="ＭＳ Ｐゴシック" charset="0"/>
                <a:cs typeface="ＭＳ Ｐゴシック" charset="0"/>
              </a:rPr>
              <a:t>ફિલિપ્પીઓને </a:t>
            </a:r>
            <a:r>
              <a:rPr lang="gu-IN" sz="3200" b="1" dirty="0">
                <a:effectLst>
                  <a:glow rad="127000">
                    <a:srgbClr val="000000"/>
                  </a:glow>
                </a:effectLst>
                <a:latin typeface="Arial" charset="0"/>
                <a:ea typeface="ＭＳ Ｐゴシック" charset="0"/>
                <a:cs typeface="ＭＳ Ｐゴシック" charset="0"/>
              </a:rPr>
              <a:t>પત્ર </a:t>
            </a:r>
            <a:r>
              <a:rPr lang="gu-IN" sz="3200" b="1" dirty="0" smtClean="0">
                <a:effectLst>
                  <a:glow rad="127000">
                    <a:srgbClr val="000000"/>
                  </a:glow>
                </a:effectLst>
                <a:latin typeface="Arial" charset="0"/>
                <a:ea typeface="ＭＳ Ｐゴシック" charset="0"/>
                <a:cs typeface="ＭＳ Ｐゴシック" charset="0"/>
              </a:rPr>
              <a:t>૧:૧૨-૩૦</a:t>
            </a:r>
            <a:endParaRPr lang="en-US" sz="3200" b="1" dirty="0">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107505" y="1228672"/>
            <a:ext cx="8784976" cy="5273152"/>
          </a:xfrm>
          <a:prstGeom prst="rect">
            <a:avLst/>
          </a:prstGeom>
          <a:solidFill>
            <a:srgbClr val="050A00"/>
          </a:solidFill>
          <a:ln w="9525">
            <a:noFill/>
            <a:miter lim="800000"/>
            <a:headEnd/>
            <a:tailEnd/>
          </a:ln>
          <a:effec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૨૦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પ્રમાણે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આકાંક્ષા</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કોઇ</a:t>
            </a:r>
            <a:r>
              <a:rPr lang="en-US"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વાતમાં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શરમાઈશ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મુજબ</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જીવનથી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મરણથી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શરીર</a:t>
            </a:r>
            <a:r>
              <a:rPr lang="en-US"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ધ્વારા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મહિમાની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૨૧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લાભ</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૨૨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દેહમા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ફળ</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શું</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પસંદ</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૨૩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આ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વચ્ચે</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ગૂંચવણમાં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દેહમાંથી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નીકળવાની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ઇચ્છા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ઘણે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દરજ્જે</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૨૪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દેહમાં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ખાતર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અગત્યનું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૨૫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ભરોસો</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હોવાથી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આનંદને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સર્વ</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રહેવાનો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૨૬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પાસે</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ફરીથી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આવવાથી</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વિષેનો</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આનંદ</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ઈસુ</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ઘણો</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વધી</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જાય</a:t>
            </a:r>
            <a:r>
              <a:rPr lang="en-US" altLang="en-US"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a:t>
            </a:r>
            <a:endParaRPr lang="en-US" altLang="en-US" sz="12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FC933292-0227-44B3-8375-1C8C9EF3EE5B}" type="slidenum">
              <a:rPr lang="en-US" altLang="en-US" smtClean="0"/>
              <a:pPr/>
              <a:t>3</a:t>
            </a:fld>
            <a:endParaRPr lang="en-US" altLang="en-US"/>
          </a:p>
        </p:txBody>
      </p:sp>
    </p:spTree>
    <p:extLst>
      <p:ext uri="{BB962C8B-B14F-4D97-AF65-F5344CB8AC3E}">
        <p14:creationId xmlns:p14="http://schemas.microsoft.com/office/powerpoint/2010/main" val="12379235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To Live is Christ</a:t>
            </a:r>
          </a:p>
        </p:txBody>
      </p:sp>
      <p:pic>
        <p:nvPicPr>
          <p:cNvPr id="67587" name="Picture 2" descr="toliveischrist_1440x9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0965" y="420926"/>
            <a:ext cx="4945013" cy="6247864"/>
          </a:xfrm>
          <a:prstGeom prst="rect">
            <a:avLst/>
          </a:prstGeom>
        </p:spPr>
        <p:txBody>
          <a:bodyPr wrap="square">
            <a:spAutoFit/>
          </a:bodyPr>
          <a:lstStyle/>
          <a:p>
            <a:r>
              <a:rPr lang="en-US" altLang="en-US" sz="8000" b="1" dirty="0" err="1">
                <a:solidFill>
                  <a:srgbClr val="FFFF00"/>
                </a:solidFill>
                <a:effectLst>
                  <a:outerShdw blurRad="38100" dist="38100" dir="2700000" algn="tl">
                    <a:srgbClr val="808080"/>
                  </a:outerShdw>
                </a:effectLst>
                <a:cs typeface="Arial" panose="020B0604020202020204" pitchFamily="34" charset="0"/>
              </a:rPr>
              <a:t>કેમકે</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મને</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જીવવું</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તે</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ખ્રિસ્ત</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અને</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મરવું</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તે</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લાભ</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r>
              <a:rPr lang="en-US" altLang="en-US" sz="8000" b="1" dirty="0" err="1">
                <a:solidFill>
                  <a:srgbClr val="FFFF00"/>
                </a:solidFill>
                <a:effectLst>
                  <a:outerShdw blurRad="38100" dist="38100" dir="2700000" algn="tl">
                    <a:srgbClr val="808080"/>
                  </a:outerShdw>
                </a:effectLst>
                <a:cs typeface="Arial" panose="020B0604020202020204" pitchFamily="34" charset="0"/>
              </a:rPr>
              <a:t>છે</a:t>
            </a:r>
            <a:r>
              <a:rPr lang="en-US" altLang="en-US" sz="8000" b="1" dirty="0">
                <a:solidFill>
                  <a:srgbClr val="FFFF00"/>
                </a:solidFill>
                <a:effectLst>
                  <a:outerShdw blurRad="38100" dist="38100" dir="2700000" algn="tl">
                    <a:srgbClr val="808080"/>
                  </a:outerShdw>
                </a:effectLst>
                <a:cs typeface="Arial" panose="020B0604020202020204" pitchFamily="34" charset="0"/>
              </a:rPr>
              <a:t>. </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30</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2716" y="256674"/>
            <a:ext cx="8681984" cy="6384757"/>
          </a:xfrm>
          <a:prstGeom prst="rect">
            <a:avLst/>
          </a:prstGeom>
        </p:spPr>
      </p:pic>
      <p:sp>
        <p:nvSpPr>
          <p:cNvPr id="4" name="Rectangle 3"/>
          <p:cNvSpPr/>
          <p:nvPr/>
        </p:nvSpPr>
        <p:spPr>
          <a:xfrm>
            <a:off x="4070653" y="436966"/>
            <a:ext cx="4995278" cy="584775"/>
          </a:xfrm>
          <a:prstGeom prst="rect">
            <a:avLst/>
          </a:prstGeom>
        </p:spPr>
        <p:txBody>
          <a:bodyPr wrap="none">
            <a:spAutoFit/>
          </a:bodyPr>
          <a:lstStyle/>
          <a:p>
            <a:r>
              <a:rPr lang="en-US" altLang="en-US" sz="3200" b="1" dirty="0" err="1" smtClean="0">
                <a:solidFill>
                  <a:srgbClr val="00B0F0"/>
                </a:solidFill>
                <a:effectLst>
                  <a:outerShdw blurRad="38100" dist="38100" dir="2700000" algn="tl">
                    <a:srgbClr val="808080"/>
                  </a:outerShdw>
                </a:effectLst>
                <a:cs typeface="Arial" panose="020B0604020202020204" pitchFamily="34" charset="0"/>
              </a:rPr>
              <a:t>ફિલિપ્પીઓ</a:t>
            </a:r>
            <a:r>
              <a:rPr lang="en-US" altLang="en-US" sz="3200" b="1" dirty="0" smtClean="0">
                <a:solidFill>
                  <a:srgbClr val="00B0F0"/>
                </a:solidFill>
                <a:effectLst>
                  <a:outerShdw blurRad="38100" dist="38100" dir="2700000" algn="tl">
                    <a:srgbClr val="808080"/>
                  </a:outerShdw>
                </a:effectLst>
                <a:cs typeface="Arial" panose="020B0604020202020204" pitchFamily="34" charset="0"/>
              </a:rPr>
              <a:t> </a:t>
            </a:r>
            <a:r>
              <a:rPr lang="en-US" altLang="en-US" sz="3200" b="1" dirty="0" err="1" smtClean="0">
                <a:solidFill>
                  <a:srgbClr val="00B0F0"/>
                </a:solidFill>
                <a:effectLst>
                  <a:outerShdw blurRad="38100" dist="38100" dir="2700000" algn="tl">
                    <a:srgbClr val="808080"/>
                  </a:outerShdw>
                </a:effectLst>
                <a:cs typeface="Arial" panose="020B0604020202020204" pitchFamily="34" charset="0"/>
              </a:rPr>
              <a:t>ને</a:t>
            </a:r>
            <a:r>
              <a:rPr lang="en-US" altLang="en-US" sz="3200" b="1" dirty="0" smtClean="0">
                <a:solidFill>
                  <a:srgbClr val="00B0F0"/>
                </a:solidFill>
                <a:effectLst>
                  <a:outerShdw blurRad="38100" dist="38100" dir="2700000" algn="tl">
                    <a:srgbClr val="808080"/>
                  </a:outerShdw>
                </a:effectLst>
                <a:cs typeface="Arial" panose="020B0604020202020204" pitchFamily="34" charset="0"/>
              </a:rPr>
              <a:t> </a:t>
            </a:r>
            <a:r>
              <a:rPr lang="en-US" altLang="en-US" sz="3200" b="1" dirty="0" err="1" smtClean="0">
                <a:solidFill>
                  <a:srgbClr val="00B0F0"/>
                </a:solidFill>
                <a:effectLst>
                  <a:outerShdw blurRad="38100" dist="38100" dir="2700000" algn="tl">
                    <a:srgbClr val="808080"/>
                  </a:outerShdw>
                </a:effectLst>
                <a:cs typeface="Arial" panose="020B0604020202020204" pitchFamily="34" charset="0"/>
              </a:rPr>
              <a:t>પત્ર</a:t>
            </a:r>
            <a:r>
              <a:rPr lang="en-US" altLang="en-US" sz="3200" b="1" dirty="0">
                <a:solidFill>
                  <a:srgbClr val="00B0F0"/>
                </a:solidFill>
                <a:effectLst>
                  <a:outerShdw blurRad="38100" dist="38100" dir="2700000" algn="tl">
                    <a:srgbClr val="808080"/>
                  </a:outerShdw>
                </a:effectLst>
                <a:cs typeface="Arial" panose="020B0604020202020204" pitchFamily="34" charset="0"/>
              </a:rPr>
              <a:t> ૧</a:t>
            </a:r>
            <a:r>
              <a:rPr lang="en-US" altLang="en-US" sz="3200" b="1" dirty="0" smtClean="0">
                <a:solidFill>
                  <a:srgbClr val="00B0F0"/>
                </a:solidFill>
                <a:effectLst>
                  <a:outerShdw blurRad="38100" dist="38100" dir="2700000" algn="tl">
                    <a:srgbClr val="808080"/>
                  </a:outerShdw>
                </a:effectLst>
                <a:cs typeface="Arial" panose="020B0604020202020204" pitchFamily="34" charset="0"/>
              </a:rPr>
              <a:t>: ૨૭-૩૦</a:t>
            </a:r>
          </a:p>
        </p:txBody>
      </p:sp>
      <p:sp>
        <p:nvSpPr>
          <p:cNvPr id="5" name="Slide Number Placeholder 4"/>
          <p:cNvSpPr>
            <a:spLocks noGrp="1"/>
          </p:cNvSpPr>
          <p:nvPr>
            <p:ph type="sldNum" sz="quarter" idx="12"/>
          </p:nvPr>
        </p:nvSpPr>
        <p:spPr/>
        <p:txBody>
          <a:bodyPr/>
          <a:lstStyle/>
          <a:p>
            <a:pPr>
              <a:defRPr/>
            </a:pPr>
            <a:fld id="{C310D92D-622A-4801-987B-D9D8FD724086}" type="slidenum">
              <a:rPr lang="en-US" altLang="en-US" smtClean="0"/>
              <a:pPr>
                <a:defRPr/>
              </a:pPr>
              <a:t>31</a:t>
            </a:fld>
            <a:endParaRPr lang="en-US" altLang="en-US"/>
          </a:p>
        </p:txBody>
      </p:sp>
    </p:spTree>
    <p:extLst>
      <p:ext uri="{BB962C8B-B14F-4D97-AF65-F5344CB8AC3E}">
        <p14:creationId xmlns:p14="http://schemas.microsoft.com/office/powerpoint/2010/main" val="16023946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26988"/>
            <a:ext cx="9144000" cy="1079501"/>
          </a:xfrm>
          <a:solidFill>
            <a:srgbClr val="800000"/>
          </a:solidFill>
        </p:spPr>
        <p:txBody>
          <a:bodyPr/>
          <a:lstStyle/>
          <a:p>
            <a:r>
              <a:rPr lang="en-US" altLang="en-US" smtClean="0"/>
              <a:t>Fight Together!</a:t>
            </a:r>
          </a:p>
        </p:txBody>
      </p:sp>
      <p:sp>
        <p:nvSpPr>
          <p:cNvPr id="68611" name="Title 1"/>
          <p:cNvSpPr txBox="1">
            <a:spLocks/>
          </p:cNvSpPr>
          <p:nvPr/>
        </p:nvSpPr>
        <p:spPr bwMode="auto">
          <a:xfrm>
            <a:off x="-36513" y="1557169"/>
            <a:ext cx="9251951"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2813">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2813">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lgn="ctr">
              <a:spcBef>
                <a:spcPct val="0"/>
              </a:spcBef>
              <a:buNone/>
            </a:pPr>
            <a:r>
              <a:rPr lang="en-US" altLang="en-US" sz="2800" baseline="30000" dirty="0">
                <a:solidFill>
                  <a:srgbClr val="E3EBF1"/>
                </a:solidFill>
              </a:rPr>
              <a:t>27 </a:t>
            </a:r>
            <a:r>
              <a:rPr lang="en-US" altLang="en-US" sz="2800" dirty="0">
                <a:solidFill>
                  <a:srgbClr val="E3EBF1"/>
                </a:solidFill>
              </a:rPr>
              <a:t>Above all, you must live as citizens of heaven, conducting yourselves in a manner worthy of the Good News about Christ. Then, whether I come and see you again or only hear about you, I will know that you are standing together with one spirit and one purpose, fighting together for the faith, which is the Good News (</a:t>
            </a:r>
            <a:r>
              <a:rPr lang="en-US" altLang="en-US" sz="2800" dirty="0" smtClean="0">
                <a:solidFill>
                  <a:srgbClr val="E3EBF1"/>
                </a:solidFill>
              </a:rPr>
              <a:t>1:27).</a:t>
            </a:r>
            <a:r>
              <a:rPr lang="en-US" altLang="en-US" sz="2800" b="1" dirty="0" smtClean="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 </a:t>
            </a:r>
            <a:endPar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ctr">
              <a:spcBef>
                <a:spcPct val="0"/>
              </a:spcBef>
              <a:buNone/>
            </a:pPr>
            <a:endPar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ctr">
              <a:spcBef>
                <a:spcPct val="0"/>
              </a:spcBef>
              <a:buNone/>
            </a:pP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૨૭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માત્ર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યોગ્ય</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આચરણ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જેથી</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જોઉં</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અથવા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હોઉં</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સાભળું</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એક</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આત્મામાં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સ્થિર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એક</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જીવથી</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પ્રયત્ન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ctr">
              <a:spcBef>
                <a:spcPct val="0"/>
              </a:spcBef>
              <a:buFontTx/>
              <a:buNone/>
            </a:pPr>
            <a:endParaRPr lang="en-US" altLang="en-US" sz="2800" dirty="0">
              <a:solidFill>
                <a:srgbClr val="E3EBF1"/>
              </a:solidFill>
            </a:endParaRP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32</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chains and w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46038"/>
            <a:ext cx="910907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p:cNvSpPr>
            <a:spLocks noGrp="1"/>
          </p:cNvSpPr>
          <p:nvPr>
            <p:ph type="title"/>
          </p:nvPr>
        </p:nvSpPr>
        <p:spPr>
          <a:xfrm>
            <a:off x="0" y="4763"/>
            <a:ext cx="9144000" cy="1120775"/>
          </a:xfrm>
          <a:solidFill>
            <a:srgbClr val="4B3118"/>
          </a:solidFill>
        </p:spPr>
        <p:txBody>
          <a:bodyPr/>
          <a:lstStyle/>
          <a:p>
            <a:r>
              <a:rPr lang="en-US" altLang="en-US" smtClean="0"/>
              <a:t>Suffer Together!</a:t>
            </a:r>
          </a:p>
        </p:txBody>
      </p:sp>
      <p:sp>
        <p:nvSpPr>
          <p:cNvPr id="69636" name="Title 1"/>
          <p:cNvSpPr txBox="1">
            <a:spLocks/>
          </p:cNvSpPr>
          <p:nvPr/>
        </p:nvSpPr>
        <p:spPr bwMode="auto">
          <a:xfrm>
            <a:off x="144463" y="1412875"/>
            <a:ext cx="88201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2813">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2813">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buNone/>
            </a:pPr>
            <a:r>
              <a:rPr lang="en-US" altLang="en-US" sz="2800" baseline="30000" dirty="0">
                <a:solidFill>
                  <a:srgbClr val="E3EBF1"/>
                </a:solidFill>
              </a:rPr>
              <a:t>28</a:t>
            </a:r>
            <a:r>
              <a:rPr lang="en-US" altLang="en-US" sz="2800" dirty="0">
                <a:solidFill>
                  <a:srgbClr val="E3EBF1"/>
                </a:solidFill>
              </a:rPr>
              <a:t>Don</a:t>
            </a:r>
            <a:r>
              <a:rPr lang="fr-FR" altLang="ja-JP" sz="2800" dirty="0">
                <a:solidFill>
                  <a:srgbClr val="E3EBF1"/>
                </a:solidFill>
              </a:rPr>
              <a:t>'</a:t>
            </a:r>
            <a:r>
              <a:rPr lang="en-US" altLang="ja-JP" sz="2800" dirty="0">
                <a:solidFill>
                  <a:srgbClr val="E3EBF1"/>
                </a:solidFill>
              </a:rPr>
              <a:t>t be intimidated in any way by your enemies. This will be a sign to them that they are going to be destroyed, but that you are going to be saved, even by God himself. </a:t>
            </a:r>
            <a:r>
              <a:rPr lang="en-US" altLang="ja-JP" sz="2800" baseline="30000" dirty="0">
                <a:solidFill>
                  <a:srgbClr val="E3EBF1"/>
                </a:solidFill>
              </a:rPr>
              <a:t>29</a:t>
            </a:r>
            <a:r>
              <a:rPr lang="en-US" altLang="ja-JP" sz="2800" dirty="0">
                <a:solidFill>
                  <a:srgbClr val="E3EBF1"/>
                </a:solidFill>
              </a:rPr>
              <a:t>For you have been given not only the privilege of trusting in Christ but also the privilege of suffering for him (</a:t>
            </a:r>
            <a:r>
              <a:rPr lang="en-US" altLang="ja-JP" sz="2800" dirty="0" smtClean="0">
                <a:solidFill>
                  <a:srgbClr val="E3EBF1"/>
                </a:solidFill>
              </a:rPr>
              <a:t>1:28-29).</a:t>
            </a:r>
            <a:endParaRPr lang="en-US" altLang="ja-JP" sz="2800" dirty="0" smtClean="0">
              <a:solidFill>
                <a:srgbClr val="FFFF00"/>
              </a:solidFill>
            </a:endParaRPr>
          </a:p>
          <a:p>
            <a:pPr>
              <a:buNone/>
            </a:pP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૨૮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વિરોધીઓથી</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નથીઃ</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તેઓને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વિનાશની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પ્રત્યક્ષ</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નિશાની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તારણની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નિશાની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વળી</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દેવથી</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buNone/>
            </a:pP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૨૯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માત્ર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એટલું</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જ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નહિ</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ખાતર</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દુઃખ</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સહેવું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માટે</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વાસ્તે</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આ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કૃપાદાન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આપવામાં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આવ્યું</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33</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975"/>
          </a:xfrm>
          <a:solidFill>
            <a:schemeClr val="accent6">
              <a:lumMod val="50000"/>
            </a:schemeClr>
          </a:solidFill>
        </p:spPr>
        <p:txBody>
          <a:bodyPr/>
          <a:lstStyle/>
          <a:p>
            <a:pPr>
              <a:defRPr/>
            </a:pPr>
            <a:r>
              <a:rPr lang="en-US">
                <a:ea typeface="ＭＳ Ｐゴシック" charset="0"/>
                <a:cs typeface="ＭＳ Ｐゴシック" charset="0"/>
              </a:rPr>
              <a:t>Struggle Together!</a:t>
            </a:r>
          </a:p>
        </p:txBody>
      </p:sp>
      <p:sp>
        <p:nvSpPr>
          <p:cNvPr id="70659" name="Title 1"/>
          <p:cNvSpPr txBox="1">
            <a:spLocks/>
          </p:cNvSpPr>
          <p:nvPr/>
        </p:nvSpPr>
        <p:spPr bwMode="auto">
          <a:xfrm>
            <a:off x="144463" y="1196975"/>
            <a:ext cx="464343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2813">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2813">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lgn="ctr">
              <a:spcBef>
                <a:spcPct val="0"/>
              </a:spcBef>
              <a:buNone/>
            </a:pPr>
            <a:r>
              <a:rPr lang="en-US" altLang="en-US" sz="2800" baseline="30000" dirty="0" smtClean="0">
                <a:solidFill>
                  <a:srgbClr val="E3EBF1"/>
                </a:solidFill>
              </a:rPr>
              <a:t>30</a:t>
            </a:r>
            <a:r>
              <a:rPr lang="en-US" altLang="en-US" sz="2800" dirty="0" smtClean="0">
                <a:solidFill>
                  <a:srgbClr val="E3EBF1"/>
                </a:solidFill>
              </a:rPr>
              <a:t>Since </a:t>
            </a:r>
            <a:r>
              <a:rPr lang="en-US" altLang="en-US" sz="2800" dirty="0">
                <a:solidFill>
                  <a:srgbClr val="E3EBF1"/>
                </a:solidFill>
              </a:rPr>
              <a:t>you are going through the same struggle you saw I had, and now hear that I still </a:t>
            </a:r>
            <a:r>
              <a:rPr lang="en-US" altLang="en-US" sz="2800" dirty="0" smtClean="0">
                <a:solidFill>
                  <a:srgbClr val="E3EBF1"/>
                </a:solidFill>
              </a:rPr>
              <a:t>have </a:t>
            </a:r>
            <a:r>
              <a:rPr lang="en-US" altLang="en-US" sz="2800" dirty="0">
                <a:solidFill>
                  <a:srgbClr val="E3EBF1"/>
                </a:solidFill>
              </a:rPr>
              <a:t>(1:30 </a:t>
            </a:r>
            <a:r>
              <a:rPr lang="en-US" altLang="en-US" sz="2800" dirty="0" smtClean="0">
                <a:solidFill>
                  <a:srgbClr val="E3EBF1"/>
                </a:solidFill>
              </a:rPr>
              <a:t>).</a:t>
            </a:r>
            <a:r>
              <a:rPr lang="en-US" altLang="en-US" sz="2800" b="1" dirty="0" smtClean="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ctr">
              <a:spcBef>
                <a:spcPct val="0"/>
              </a:spcBef>
              <a:buNone/>
            </a:pPr>
            <a:endParaRPr lang="en-US" altLang="en-US" sz="2800" b="1" dirty="0" smtClean="0">
              <a:solidFill>
                <a:srgbClr val="FF0000"/>
              </a:solidFill>
              <a:effectLst>
                <a:outerShdw blurRad="38100" dist="38100" dir="2700000" algn="tl">
                  <a:srgbClr val="808080"/>
                </a:outerShdw>
              </a:effectLst>
              <a:latin typeface="Arial" panose="020B0604020202020204" pitchFamily="34" charset="0"/>
              <a:cs typeface="Arial" panose="020B0604020202020204" pitchFamily="34" charset="0"/>
            </a:endParaRPr>
          </a:p>
          <a:p>
            <a:pPr algn="ctr">
              <a:spcBef>
                <a:spcPct val="0"/>
              </a:spcBef>
              <a:buNone/>
            </a:pP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૩૦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યુધ્ધ</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જોયું</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હાલ</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સાંભળો</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તેવું</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જ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તમારામાં</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a:t>
            </a:r>
            <a:endParaRPr lang="en-US" altLang="en-US" sz="1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70660" name="Picture 3" descr="shack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2" y="2316163"/>
            <a:ext cx="39528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34</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Title 2"/>
          <p:cNvSpPr>
            <a:spLocks noGrp="1"/>
          </p:cNvSpPr>
          <p:nvPr>
            <p:ph type="title" idx="4294967295"/>
          </p:nvPr>
        </p:nvSpPr>
        <p:spPr>
          <a:xfrm>
            <a:off x="109538" y="0"/>
            <a:ext cx="8999537" cy="2808288"/>
          </a:xfrm>
        </p:spPr>
        <p:txBody>
          <a:bodyPr/>
          <a:lstStyle/>
          <a:p>
            <a:r>
              <a:rPr lang="en-US" altLang="en-US" sz="4800" b="1" smtClean="0">
                <a:solidFill>
                  <a:srgbClr val="4B3118"/>
                </a:solidFill>
                <a:latin typeface="Arial" panose="020B0604020202020204" pitchFamily="34" charset="0"/>
                <a:cs typeface="Arial" panose="020B0604020202020204" pitchFamily="34" charset="0"/>
              </a:rPr>
              <a:t>Mimicking the Master</a:t>
            </a:r>
          </a:p>
        </p:txBody>
      </p:sp>
      <p:pic>
        <p:nvPicPr>
          <p:cNvPr id="6" name="Picture 5" descr="Mimicking the Master Cartoon.pdf"/>
          <p:cNvPicPr>
            <a:picLocks noChangeAspect="1"/>
          </p:cNvPicPr>
          <p:nvPr/>
        </p:nvPicPr>
        <p:blipFill rotWithShape="1">
          <a:blip r:embed="rId3">
            <a:extLst/>
          </a:blip>
          <a:srcRect l="4073" t="37619" r="6083"/>
          <a:stretch/>
        </p:blipFill>
        <p:spPr>
          <a:xfrm>
            <a:off x="1907707" y="-155332"/>
            <a:ext cx="8362035" cy="8216106"/>
          </a:xfrm>
          <a:prstGeom prst="ellipse">
            <a:avLst/>
          </a:prstGeom>
          <a:noFill/>
          <a:ln>
            <a:noFill/>
          </a:ln>
        </p:spPr>
      </p:pic>
      <p:pic>
        <p:nvPicPr>
          <p:cNvPr id="71684" name="Picture 1" descr="Mimicking the Master Cartoon.pdf"/>
          <p:cNvPicPr>
            <a:picLocks noChangeAspect="1"/>
          </p:cNvPicPr>
          <p:nvPr/>
        </p:nvPicPr>
        <p:blipFill>
          <a:blip r:embed="rId3">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7293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lIns="91407" tIns="45704" rIns="91407" bIns="45704" anchor="ctr"/>
          <a:lstStyle/>
          <a:p>
            <a:pPr algn="ctr" defTabSz="914186" eaLnBrk="1" hangingPunct="1">
              <a:defRPr/>
            </a:pPr>
            <a:endParaRPr lang="en-US" sz="2400">
              <a:solidFill>
                <a:srgbClr val="FFFFFF"/>
              </a:solidFill>
              <a:latin typeface="+mn-lt"/>
              <a:ea typeface="+mn-ea"/>
            </a:endParaRPr>
          </a:p>
        </p:txBody>
      </p:sp>
      <p:sp>
        <p:nvSpPr>
          <p:cNvPr id="71686" name="TextBox 6"/>
          <p:cNvSpPr txBox="1">
            <a:spLocks noChangeArrowheads="1"/>
          </p:cNvSpPr>
          <p:nvPr/>
        </p:nvSpPr>
        <p:spPr bwMode="auto">
          <a:xfrm>
            <a:off x="179388" y="2251829"/>
            <a:ext cx="3887787" cy="449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spcBef>
                <a:spcPct val="20000"/>
              </a:spcBef>
              <a:buChar char="•"/>
              <a:defRPr sz="3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defTabSz="912813">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dirty="0">
                <a:solidFill>
                  <a:srgbClr val="660066"/>
                </a:solidFill>
                <a:latin typeface="Arial" panose="020B0604020202020204" pitchFamily="34" charset="0"/>
              </a:rPr>
              <a:t>II. </a:t>
            </a:r>
            <a:r>
              <a:rPr lang="en-US" altLang="en-US" b="1" dirty="0">
                <a:solidFill>
                  <a:srgbClr val="0E3915"/>
                </a:solidFill>
                <a:latin typeface="Arial" panose="020B0604020202020204" pitchFamily="34" charset="0"/>
              </a:rPr>
              <a:t>Mimicking </a:t>
            </a:r>
            <a:r>
              <a:rPr lang="en-US" altLang="en-US" b="1" dirty="0">
                <a:solidFill>
                  <a:srgbClr val="660066"/>
                </a:solidFill>
                <a:latin typeface="Arial" panose="020B0604020202020204" pitchFamily="34" charset="0"/>
              </a:rPr>
              <a:t>the Master enables you to live with </a:t>
            </a:r>
            <a:r>
              <a:rPr lang="en-US" altLang="en-US" sz="5400" b="1" dirty="0">
                <a:solidFill>
                  <a:srgbClr val="660066"/>
                </a:solidFill>
                <a:latin typeface="Arial" panose="020B0604020202020204" pitchFamily="34" charset="0"/>
              </a:rPr>
              <a:t>joy</a:t>
            </a:r>
            <a:r>
              <a:rPr lang="en-US" altLang="en-US" sz="5400" b="1" dirty="0" smtClean="0">
                <a:solidFill>
                  <a:srgbClr val="660066"/>
                </a:solidFill>
                <a:latin typeface="Arial" panose="020B0604020202020204" pitchFamily="34" charset="0"/>
              </a:rPr>
              <a:t>!</a:t>
            </a:r>
            <a:r>
              <a:rPr lang="en-US" dirty="0">
                <a:effectLst>
                  <a:glow rad="228600">
                    <a:schemeClr val="bg1">
                      <a:alpha val="40000"/>
                    </a:schemeClr>
                  </a:glow>
                </a:effectLst>
                <a:ea typeface="ＭＳ Ｐゴシック" pitchFamily="-105" charset="-128"/>
              </a:rPr>
              <a:t> </a:t>
            </a:r>
            <a:endParaRPr lang="en-US" dirty="0" smtClean="0">
              <a:effectLst>
                <a:glow rad="228600">
                  <a:schemeClr val="bg1">
                    <a:alpha val="40000"/>
                  </a:schemeClr>
                </a:glow>
              </a:effectLst>
              <a:ea typeface="ＭＳ Ｐゴシック" pitchFamily="-105" charset="-128"/>
            </a:endParaRPr>
          </a:p>
          <a:p>
            <a:pPr eaLnBrk="1" hangingPunct="1">
              <a:spcBef>
                <a:spcPct val="0"/>
              </a:spcBef>
              <a:buFontTx/>
              <a:buNone/>
            </a:pPr>
            <a:r>
              <a:rPr lang="en-US" dirty="0" err="1" smtClean="0">
                <a:effectLst>
                  <a:glow rad="228600">
                    <a:schemeClr val="bg1">
                      <a:alpha val="40000"/>
                    </a:schemeClr>
                  </a:glow>
                </a:effectLst>
                <a:ea typeface="ＭＳ Ｐゴシック" pitchFamily="-105" charset="-128"/>
              </a:rPr>
              <a:t>માસ્ટરનું</a:t>
            </a:r>
            <a:r>
              <a:rPr lang="en-US" dirty="0" smtClean="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અનુસરણ</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આપણને</a:t>
            </a:r>
            <a:r>
              <a:rPr lang="en-US" dirty="0">
                <a:effectLst>
                  <a:glow rad="228600">
                    <a:schemeClr val="bg1">
                      <a:alpha val="40000"/>
                    </a:schemeClr>
                  </a:glow>
                </a:effectLst>
                <a:ea typeface="ＭＳ Ｐゴシック" pitchFamily="-105" charset="-128"/>
              </a:rPr>
              <a:t> </a:t>
            </a:r>
            <a:r>
              <a:rPr lang="en-US" sz="4000" dirty="0" err="1">
                <a:solidFill>
                  <a:srgbClr val="7030A0"/>
                </a:solidFill>
                <a:effectLst>
                  <a:glow rad="228600">
                    <a:schemeClr val="bg1">
                      <a:alpha val="40000"/>
                    </a:schemeClr>
                  </a:glow>
                </a:effectLst>
                <a:ea typeface="ＭＳ Ｐゴシック" pitchFamily="-105" charset="-128"/>
              </a:rPr>
              <a:t>આનંદ</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સહીત</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જીવવા</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માટે</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સક્ષમ</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કરે</a:t>
            </a:r>
            <a:r>
              <a:rPr lang="en-US" dirty="0">
                <a:effectLst>
                  <a:glow rad="228600">
                    <a:schemeClr val="bg1">
                      <a:alpha val="40000"/>
                    </a:schemeClr>
                  </a:glow>
                </a:effectLst>
                <a:ea typeface="ＭＳ Ｐゴシック" pitchFamily="-105" charset="-128"/>
              </a:rPr>
              <a:t> </a:t>
            </a:r>
            <a:r>
              <a:rPr lang="en-US" dirty="0" err="1">
                <a:effectLst>
                  <a:glow rad="228600">
                    <a:schemeClr val="bg1">
                      <a:alpha val="40000"/>
                    </a:schemeClr>
                  </a:glow>
                </a:effectLst>
                <a:ea typeface="ＭＳ Ｐゴシック" pitchFamily="-105" charset="-128"/>
              </a:rPr>
              <a:t>છે</a:t>
            </a:r>
            <a:r>
              <a:rPr lang="en-US" dirty="0">
                <a:effectLst>
                  <a:glow rad="228600">
                    <a:schemeClr val="bg1">
                      <a:alpha val="40000"/>
                    </a:schemeClr>
                  </a:glow>
                </a:effectLst>
                <a:ea typeface="ＭＳ Ｐゴシック" pitchFamily="-105" charset="-128"/>
              </a:rPr>
              <a:t>.</a:t>
            </a:r>
            <a:endParaRPr lang="en-US" altLang="en-US" b="1" dirty="0">
              <a:solidFill>
                <a:srgbClr val="660066"/>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B1E6CE7F-7C95-4F30-B16B-08285FA4346E}" type="slidenum">
              <a:rPr lang="en-GB" altLang="en-US" smtClean="0"/>
              <a:pPr>
                <a:defRPr/>
              </a:pPr>
              <a:t>35</a:t>
            </a:fld>
            <a:endParaRPr lang="en-GB" alt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dirty="0">
                <a:effectLst>
                  <a:glow rad="127000">
                    <a:schemeClr val="bg1"/>
                  </a:glow>
                </a:effectLst>
                <a:ea typeface="ＭＳ Ｐゴシック" charset="0"/>
                <a:cs typeface="ＭＳ Ｐゴシック" charset="0"/>
              </a:rPr>
              <a:t>Jesus lived in a spirit of </a:t>
            </a:r>
            <a:r>
              <a:rPr lang="en-US" dirty="0">
                <a:solidFill>
                  <a:srgbClr val="FFFF00"/>
                </a:solidFill>
                <a:effectLst>
                  <a:glow rad="127000">
                    <a:schemeClr val="bg1"/>
                  </a:glow>
                </a:effectLst>
                <a:ea typeface="ＭＳ Ｐゴシック" charset="0"/>
                <a:cs typeface="ＭＳ Ｐゴシック" charset="0"/>
              </a:rPr>
              <a:t>joy</a:t>
            </a:r>
            <a:r>
              <a:rPr lang="en-US" dirty="0">
                <a:effectLst>
                  <a:glow rad="127000">
                    <a:schemeClr val="bg1"/>
                  </a:glow>
                </a:effectLst>
                <a:ea typeface="ＭＳ Ｐゴシック" charset="0"/>
                <a:cs typeface="ＭＳ Ｐゴシック" charset="0"/>
              </a:rPr>
              <a:t>!</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36</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dirty="0">
                <a:effectLst>
                  <a:glow rad="127000">
                    <a:schemeClr val="bg1"/>
                  </a:glow>
                </a:effectLst>
                <a:ea typeface="ＭＳ Ｐゴシック" charset="0"/>
                <a:cs typeface="ＭＳ Ｐゴシック" charset="0"/>
              </a:rPr>
              <a:t>Jesus lived in a spirit of </a:t>
            </a:r>
            <a:r>
              <a:rPr lang="en-US" dirty="0">
                <a:solidFill>
                  <a:srgbClr val="FFFF00"/>
                </a:solidFill>
                <a:effectLst>
                  <a:glow rad="127000">
                    <a:schemeClr val="bg1"/>
                  </a:glow>
                </a:effectLst>
                <a:ea typeface="ＭＳ Ｐゴシック" charset="0"/>
                <a:cs typeface="ＭＳ Ｐゴシック" charset="0"/>
              </a:rPr>
              <a:t>joy</a:t>
            </a:r>
            <a:r>
              <a:rPr lang="en-US" dirty="0">
                <a:effectLst>
                  <a:glow rad="127000">
                    <a:schemeClr val="bg1"/>
                  </a:glow>
                </a:effectLst>
                <a:ea typeface="ＭＳ Ｐゴシック" charset="0"/>
                <a:cs typeface="ＭＳ Ｐゴシック" charset="0"/>
              </a:rPr>
              <a:t>!</a:t>
            </a:r>
          </a:p>
        </p:txBody>
      </p:sp>
      <p:sp>
        <p:nvSpPr>
          <p:cNvPr id="5"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2800" b="1" dirty="0">
                <a:solidFill>
                  <a:srgbClr val="E3EBF1"/>
                </a:solidFill>
                <a:effectLst>
                  <a:glow rad="127000">
                    <a:schemeClr val="bg1"/>
                  </a:glow>
                </a:effectLst>
                <a:cs typeface="Arial" charset="0"/>
              </a:rPr>
              <a:t>…Jesus, </a:t>
            </a:r>
            <a:r>
              <a:rPr lang="en-US" sz="2800" b="1" dirty="0">
                <a:solidFill>
                  <a:srgbClr val="FFFF00"/>
                </a:solidFill>
                <a:effectLst>
                  <a:glow rad="127000">
                    <a:schemeClr val="bg1"/>
                  </a:glow>
                </a:effectLst>
                <a:cs typeface="Arial" charset="0"/>
              </a:rPr>
              <a:t>full of joy </a:t>
            </a:r>
            <a:r>
              <a:rPr lang="en-US" sz="2800" b="1" dirty="0">
                <a:solidFill>
                  <a:srgbClr val="E3EBF1"/>
                </a:solidFill>
                <a:effectLst>
                  <a:glow rad="127000">
                    <a:schemeClr val="bg1"/>
                  </a:glow>
                </a:effectLst>
                <a:cs typeface="Arial" charset="0"/>
              </a:rPr>
              <a:t>through the Holy Spirit, said, </a:t>
            </a:r>
            <a:r>
              <a:rPr lang="ja-JP" altLang="en-US" sz="2800" b="1" dirty="0">
                <a:solidFill>
                  <a:srgbClr val="E3EBF1"/>
                </a:solidFill>
                <a:effectLst>
                  <a:glow rad="127000">
                    <a:schemeClr val="bg1"/>
                  </a:glow>
                </a:effectLst>
                <a:cs typeface="Arial" charset="0"/>
              </a:rPr>
              <a:t>“</a:t>
            </a:r>
            <a:r>
              <a:rPr lang="en-US" sz="2800" b="1" dirty="0">
                <a:solidFill>
                  <a:srgbClr val="E3EBF1"/>
                </a:solidFill>
                <a:effectLst>
                  <a:glow rad="127000">
                    <a:schemeClr val="bg1"/>
                  </a:glow>
                </a:effectLst>
                <a:cs typeface="Arial" charset="0"/>
              </a:rPr>
              <a:t>I praise you, Father, Lord of heaven and earth, because you have hidden these things from the wise and learned, and revealed them to little children...</a:t>
            </a:r>
            <a:r>
              <a:rPr lang="ja-JP" altLang="en-US" sz="2800" b="1" dirty="0" smtClean="0">
                <a:solidFill>
                  <a:srgbClr val="E3EBF1"/>
                </a:solidFill>
                <a:effectLst>
                  <a:glow rad="127000">
                    <a:schemeClr val="bg1"/>
                  </a:glow>
                </a:effectLst>
                <a:cs typeface="Arial" charset="0"/>
              </a:rPr>
              <a:t>”</a:t>
            </a:r>
            <a:endParaRPr lang="en-US" altLang="ja-JP" sz="2800" b="1" dirty="0" smtClean="0">
              <a:solidFill>
                <a:srgbClr val="E3EBF1"/>
              </a:solidFill>
              <a:effectLst>
                <a:glow rad="127000">
                  <a:schemeClr val="bg1"/>
                </a:glow>
              </a:effectLst>
              <a:cs typeface="Arial" charset="0"/>
            </a:endParaRPr>
          </a:p>
          <a:p>
            <a:pPr algn="ctr" defTabSz="914186">
              <a:defRPr/>
            </a:pPr>
            <a:r>
              <a:rPr lang="en-US" sz="2800" b="1" dirty="0" smtClean="0">
                <a:solidFill>
                  <a:srgbClr val="E3EBF1"/>
                </a:solidFill>
                <a:effectLst>
                  <a:glow rad="127000">
                    <a:schemeClr val="bg1"/>
                  </a:glow>
                </a:effectLst>
                <a:cs typeface="Arial" charset="0"/>
              </a:rPr>
              <a:t>“</a:t>
            </a:r>
            <a:r>
              <a:rPr lang="en-US" sz="2800" b="1" dirty="0" err="1" smtClean="0">
                <a:solidFill>
                  <a:srgbClr val="E3EBF1"/>
                </a:solidFill>
                <a:effectLst>
                  <a:glow rad="127000">
                    <a:schemeClr val="bg1"/>
                  </a:glow>
                </a:effectLst>
                <a:cs typeface="Arial" charset="0"/>
              </a:rPr>
              <a:t>તે</a:t>
            </a:r>
            <a:r>
              <a:rPr lang="en-US" sz="2800" b="1" dirty="0" smtClean="0">
                <a:solidFill>
                  <a:srgbClr val="E3EBF1"/>
                </a:solidFill>
                <a:effectLst>
                  <a:glow rad="127000">
                    <a:schemeClr val="bg1"/>
                  </a:glow>
                </a:effectLst>
                <a:cs typeface="Arial" charset="0"/>
              </a:rPr>
              <a:t> જ </a:t>
            </a:r>
            <a:r>
              <a:rPr lang="en-US" sz="2800" b="1" dirty="0" err="1" smtClean="0">
                <a:solidFill>
                  <a:srgbClr val="E3EBF1"/>
                </a:solidFill>
                <a:effectLst>
                  <a:glow rad="127000">
                    <a:schemeClr val="bg1"/>
                  </a:glow>
                </a:effectLst>
                <a:cs typeface="Arial" charset="0"/>
              </a:rPr>
              <a:t>વેળાએ</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પવિત્ર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આત્માથી</a:t>
            </a:r>
            <a:r>
              <a:rPr lang="en-US" sz="2800" b="1" dirty="0" smtClean="0">
                <a:solidFill>
                  <a:srgbClr val="E3EBF1"/>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હરખાઇ</a:t>
            </a:r>
            <a:r>
              <a:rPr lang="en-US" sz="2800" b="1" dirty="0" err="1" smtClean="0">
                <a:solidFill>
                  <a:srgbClr val="E3EBF1"/>
                </a:solidFill>
                <a:effectLst>
                  <a:glow rad="127000">
                    <a:schemeClr val="bg1"/>
                  </a:glow>
                </a:effectLst>
                <a:cs typeface="Arial" charset="0"/>
              </a:rPr>
              <a:t>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બોલ્યો</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a:t>
            </a:r>
            <a:r>
              <a:rPr lang="en-US" sz="2800" b="1" dirty="0" smtClean="0">
                <a:solidFill>
                  <a:srgbClr val="E3EBF1"/>
                </a:solidFill>
                <a:effectLst>
                  <a:glow rad="127000">
                    <a:schemeClr val="bg1"/>
                  </a:glow>
                </a:effectLst>
                <a:cs typeface="Arial" charset="0"/>
              </a:rPr>
              <a:t>, ઓ </a:t>
            </a:r>
            <a:r>
              <a:rPr lang="en-US" sz="2800" b="1" dirty="0" err="1" smtClean="0">
                <a:solidFill>
                  <a:srgbClr val="E3EBF1"/>
                </a:solidFill>
                <a:effectLst>
                  <a:glow rad="127000">
                    <a:schemeClr val="bg1"/>
                  </a:glow>
                </a:effectLst>
                <a:cs typeface="Arial" charset="0"/>
              </a:rPr>
              <a:t>બાપ</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આકાશ</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તથા</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પૃથ્વીના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ધણી</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હું</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સ્તુતિ</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છું</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જ્ઞાનીઓથી</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તથા</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બુધ્ધિમાનોથી</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a:t>
            </a:r>
            <a:r>
              <a:rPr lang="en-US" sz="2800" b="1" dirty="0" smtClean="0">
                <a:solidFill>
                  <a:srgbClr val="E3EBF1"/>
                </a:solidFill>
                <a:effectLst>
                  <a:glow rad="127000">
                    <a:schemeClr val="bg1"/>
                  </a:glow>
                </a:effectLst>
                <a:cs typeface="Arial" charset="0"/>
              </a:rPr>
              <a:t> એ </a:t>
            </a:r>
            <a:r>
              <a:rPr lang="en-US" sz="2800" b="1" dirty="0" err="1" smtClean="0">
                <a:solidFill>
                  <a:srgbClr val="E3EBF1"/>
                </a:solidFill>
                <a:effectLst>
                  <a:glow rad="127000">
                    <a:schemeClr val="bg1"/>
                  </a:glow>
                </a:effectLst>
                <a:cs typeface="Arial" charset="0"/>
              </a:rPr>
              <a:t>વાત</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ગુપ્ત</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રાખીને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બાળકોને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પ્રગટ</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છે</a:t>
            </a:r>
            <a:r>
              <a:rPr lang="en-US" sz="2800" b="1" dirty="0" smtClean="0">
                <a:solidFill>
                  <a:srgbClr val="E3EBF1"/>
                </a:solidFill>
                <a:effectLst>
                  <a:glow rad="127000">
                    <a:schemeClr val="bg1"/>
                  </a:glow>
                </a:effectLst>
                <a:cs typeface="Arial" charset="0"/>
              </a:rPr>
              <a:t>.”</a:t>
            </a:r>
            <a:endParaRPr lang="en-US" sz="2800" b="1" dirty="0">
              <a:solidFill>
                <a:srgbClr val="E3EBF1"/>
              </a:solidFill>
              <a:effectLst>
                <a:glow rad="127000">
                  <a:schemeClr val="bg1"/>
                </a:glow>
              </a:effectLst>
              <a:cs typeface="Arial" charset="0"/>
            </a:endParaRPr>
          </a:p>
        </p:txBody>
      </p:sp>
      <p:sp>
        <p:nvSpPr>
          <p:cNvPr id="6"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Luke 10:21</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37</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dirty="0">
                <a:effectLst>
                  <a:glow rad="127000">
                    <a:schemeClr val="bg1"/>
                  </a:glow>
                </a:effectLst>
                <a:ea typeface="ＭＳ Ｐゴシック" charset="0"/>
                <a:cs typeface="ＭＳ Ｐゴシック" charset="0"/>
              </a:rPr>
              <a:t>Jesus lived in a spirit of </a:t>
            </a:r>
            <a:r>
              <a:rPr lang="en-US" dirty="0">
                <a:solidFill>
                  <a:srgbClr val="FFFF00"/>
                </a:solidFill>
                <a:effectLst>
                  <a:glow rad="127000">
                    <a:schemeClr val="bg1"/>
                  </a:glow>
                </a:effectLst>
                <a:ea typeface="ＭＳ Ｐゴシック" charset="0"/>
                <a:cs typeface="ＭＳ Ｐゴシック" charset="0"/>
              </a:rPr>
              <a:t>joy</a:t>
            </a:r>
            <a:r>
              <a:rPr lang="en-US" dirty="0">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4356100" y="20638"/>
            <a:ext cx="4679950"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dirty="0">
                <a:solidFill>
                  <a:srgbClr val="E3EBF1"/>
                </a:solidFill>
                <a:effectLst>
                  <a:glow rad="127000">
                    <a:schemeClr val="bg1"/>
                  </a:glow>
                </a:effectLst>
                <a:cs typeface="Arial" charset="0"/>
              </a:rPr>
              <a:t>I have told you this so that </a:t>
            </a:r>
            <a:r>
              <a:rPr lang="en-US" sz="4000" b="1" dirty="0">
                <a:solidFill>
                  <a:srgbClr val="FFFF00"/>
                </a:solidFill>
                <a:effectLst>
                  <a:glow rad="127000">
                    <a:schemeClr val="bg1"/>
                  </a:glow>
                </a:effectLst>
                <a:cs typeface="Arial" charset="0"/>
              </a:rPr>
              <a:t>my joy may be in you </a:t>
            </a:r>
            <a:r>
              <a:rPr lang="en-US" sz="4000" b="1" dirty="0">
                <a:solidFill>
                  <a:srgbClr val="E3EBF1"/>
                </a:solidFill>
                <a:effectLst>
                  <a:glow rad="127000">
                    <a:schemeClr val="bg1"/>
                  </a:glow>
                </a:effectLst>
                <a:cs typeface="Arial" charset="0"/>
              </a:rPr>
              <a:t>and that your joy may be </a:t>
            </a:r>
            <a:r>
              <a:rPr lang="en-US" sz="4000" b="1" dirty="0" smtClean="0">
                <a:solidFill>
                  <a:srgbClr val="E3EBF1"/>
                </a:solidFill>
                <a:effectLst>
                  <a:glow rad="127000">
                    <a:schemeClr val="bg1"/>
                  </a:glow>
                </a:effectLst>
                <a:cs typeface="Arial" charset="0"/>
              </a:rPr>
              <a:t>complete.” </a:t>
            </a:r>
          </a:p>
          <a:p>
            <a:pPr algn="ctr" defTabSz="914186">
              <a:defRPr/>
            </a:pPr>
            <a:endParaRPr lang="en-US" sz="4000" b="1" dirty="0">
              <a:solidFill>
                <a:srgbClr val="E3EBF1"/>
              </a:solidFill>
              <a:effectLst>
                <a:glow rad="127000">
                  <a:schemeClr val="bg1"/>
                </a:glow>
              </a:effectLst>
              <a:cs typeface="Arial" charset="0"/>
            </a:endParaRPr>
          </a:p>
          <a:p>
            <a:pPr algn="ctr" defTabSz="914186">
              <a:defRPr/>
            </a:pPr>
            <a:r>
              <a:rPr lang="en-US" sz="4000" b="1" dirty="0" smtClean="0">
                <a:solidFill>
                  <a:srgbClr val="FFFF00"/>
                </a:solidFill>
                <a:effectLst>
                  <a:glow rad="127000">
                    <a:schemeClr val="bg1"/>
                  </a:glow>
                </a:effectLst>
                <a:cs typeface="Arial" charset="0"/>
              </a:rPr>
              <a:t>“</a:t>
            </a:r>
            <a:r>
              <a:rPr lang="en-US" sz="4000" b="1" dirty="0" err="1" smtClean="0">
                <a:solidFill>
                  <a:srgbClr val="FFFF00"/>
                </a:solidFill>
                <a:effectLst>
                  <a:glow rad="127000">
                    <a:schemeClr val="bg1"/>
                  </a:glow>
                </a:effectLst>
                <a:cs typeface="Arial" charset="0"/>
              </a:rPr>
              <a:t>તમારામાં</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મારો</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આનંદ</a:t>
            </a:r>
            <a:r>
              <a:rPr lang="en-US" sz="4000" b="1" dirty="0" smtClean="0">
                <a:solidFill>
                  <a:srgbClr val="FFFF00"/>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રહે</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અને</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તમારો</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આનંદ</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સંપૂર્ણ</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થાય</a:t>
            </a:r>
            <a:r>
              <a:rPr lang="en-US" sz="4000" b="1" dirty="0" smtClean="0">
                <a:solidFill>
                  <a:srgbClr val="E3EBF1"/>
                </a:solidFill>
                <a:effectLst>
                  <a:glow rad="127000">
                    <a:schemeClr val="bg1"/>
                  </a:glow>
                </a:effectLst>
                <a:cs typeface="Arial" charset="0"/>
              </a:rPr>
              <a:t>, એ </a:t>
            </a:r>
            <a:r>
              <a:rPr lang="en-US" sz="4000" b="1" dirty="0" err="1" smtClean="0">
                <a:solidFill>
                  <a:srgbClr val="E3EBF1"/>
                </a:solidFill>
                <a:effectLst>
                  <a:glow rad="127000">
                    <a:schemeClr val="bg1"/>
                  </a:glow>
                </a:effectLst>
                <a:cs typeface="Arial" charset="0"/>
              </a:rPr>
              <a:t>માટે</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મેં</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તમને</a:t>
            </a:r>
            <a:r>
              <a:rPr lang="en-US" sz="4000" b="1" dirty="0" smtClean="0">
                <a:solidFill>
                  <a:srgbClr val="E3EBF1"/>
                </a:solidFill>
                <a:effectLst>
                  <a:glow rad="127000">
                    <a:schemeClr val="bg1"/>
                  </a:glow>
                </a:effectLst>
                <a:cs typeface="Arial" charset="0"/>
              </a:rPr>
              <a:t> એ </a:t>
            </a:r>
            <a:r>
              <a:rPr lang="en-US" sz="4000" b="1" dirty="0" err="1" smtClean="0">
                <a:solidFill>
                  <a:srgbClr val="E3EBF1"/>
                </a:solidFill>
                <a:effectLst>
                  <a:glow rad="127000">
                    <a:schemeClr val="bg1"/>
                  </a:glow>
                </a:effectLst>
                <a:cs typeface="Arial" charset="0"/>
              </a:rPr>
              <a:t>વચનો</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કહ્યાં</a:t>
            </a:r>
            <a:r>
              <a:rPr lang="en-US" sz="4000" b="1" dirty="0" smtClean="0">
                <a:solidFill>
                  <a:srgbClr val="E3EBF1"/>
                </a:solidFill>
                <a:effectLst>
                  <a:glow rad="127000">
                    <a:schemeClr val="bg1"/>
                  </a:glow>
                </a:effectLst>
                <a:cs typeface="Arial" charset="0"/>
              </a:rPr>
              <a:t> </a:t>
            </a:r>
            <a:r>
              <a:rPr lang="en-US" sz="4000" b="1" dirty="0" err="1" smtClean="0">
                <a:solidFill>
                  <a:srgbClr val="E3EBF1"/>
                </a:solidFill>
                <a:effectLst>
                  <a:glow rad="127000">
                    <a:schemeClr val="bg1"/>
                  </a:glow>
                </a:effectLst>
                <a:cs typeface="Arial" charset="0"/>
              </a:rPr>
              <a:t>છે</a:t>
            </a:r>
            <a:r>
              <a:rPr lang="en-US" sz="4000" b="1" dirty="0" smtClean="0">
                <a:solidFill>
                  <a:srgbClr val="E3EBF1"/>
                </a:solidFill>
                <a:effectLst>
                  <a:glow rad="127000">
                    <a:schemeClr val="bg1"/>
                  </a:glow>
                </a:effectLst>
                <a:cs typeface="Arial" charset="0"/>
              </a:rPr>
              <a:t>.” </a:t>
            </a:r>
            <a:endParaRPr lang="en-US" sz="4000" b="1" dirty="0">
              <a:solidFill>
                <a:srgbClr val="E3EBF1"/>
              </a:solidFill>
              <a:effectLst>
                <a:glow rad="127000">
                  <a:schemeClr val="bg1"/>
                </a:glow>
              </a:effectLst>
              <a:cs typeface="Arial" charset="0"/>
            </a:endParaRPr>
          </a:p>
        </p:txBody>
      </p:sp>
      <p:sp>
        <p:nvSpPr>
          <p:cNvPr id="7"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John 15:11</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38</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dirty="0">
                <a:effectLst>
                  <a:glow rad="127000">
                    <a:schemeClr val="bg1"/>
                  </a:glow>
                </a:effectLst>
                <a:ea typeface="ＭＳ Ｐゴシック" charset="0"/>
                <a:cs typeface="ＭＳ Ｐゴシック" charset="0"/>
              </a:rPr>
              <a:t>Jesus lived in a spirit of </a:t>
            </a:r>
            <a:r>
              <a:rPr lang="en-US" dirty="0">
                <a:solidFill>
                  <a:srgbClr val="FFFF00"/>
                </a:solidFill>
                <a:effectLst>
                  <a:glow rad="127000">
                    <a:schemeClr val="bg1"/>
                  </a:glow>
                </a:effectLst>
                <a:ea typeface="ＭＳ Ｐゴシック" charset="0"/>
                <a:cs typeface="ＭＳ Ｐゴシック" charset="0"/>
              </a:rPr>
              <a:t>joy</a:t>
            </a:r>
            <a:r>
              <a:rPr lang="en-US" dirty="0">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3600" b="1" dirty="0">
                <a:solidFill>
                  <a:srgbClr val="E3EBF1"/>
                </a:solidFill>
                <a:effectLst>
                  <a:glow rad="127000">
                    <a:schemeClr val="bg1"/>
                  </a:glow>
                </a:effectLst>
                <a:cs typeface="Arial" charset="0"/>
              </a:rPr>
              <a:t>I am coming to you now, but I say these things while I am still in the world, so that they may have </a:t>
            </a:r>
            <a:r>
              <a:rPr lang="en-US" sz="3600" b="1" dirty="0">
                <a:solidFill>
                  <a:srgbClr val="FFFF00"/>
                </a:solidFill>
                <a:effectLst>
                  <a:glow rad="127000">
                    <a:schemeClr val="bg1"/>
                  </a:glow>
                </a:effectLst>
                <a:cs typeface="Arial" charset="0"/>
              </a:rPr>
              <a:t>the full measure of my joy </a:t>
            </a:r>
            <a:r>
              <a:rPr lang="en-US" sz="3600" b="1" dirty="0">
                <a:solidFill>
                  <a:srgbClr val="E3EBF1"/>
                </a:solidFill>
                <a:effectLst>
                  <a:glow rad="127000">
                    <a:schemeClr val="bg1"/>
                  </a:glow>
                </a:effectLst>
                <a:cs typeface="Arial" charset="0"/>
              </a:rPr>
              <a:t>within them</a:t>
            </a:r>
            <a:r>
              <a:rPr lang="en-US" sz="3600" b="1" dirty="0" smtClean="0">
                <a:solidFill>
                  <a:srgbClr val="E3EBF1"/>
                </a:solidFill>
                <a:effectLst>
                  <a:glow rad="127000">
                    <a:schemeClr val="bg1"/>
                  </a:glow>
                </a:effectLst>
                <a:cs typeface="Arial" charset="0"/>
              </a:rPr>
              <a:t>.</a:t>
            </a:r>
          </a:p>
          <a:p>
            <a:pPr algn="ctr" defTabSz="914186">
              <a:defRPr/>
            </a:pPr>
            <a:endParaRPr lang="en-US" sz="3600" b="1" dirty="0" smtClean="0">
              <a:solidFill>
                <a:srgbClr val="E3EBF1"/>
              </a:solidFill>
              <a:effectLst>
                <a:glow rad="127000">
                  <a:schemeClr val="bg1"/>
                </a:glow>
              </a:effectLst>
              <a:cs typeface="Arial" charset="0"/>
            </a:endParaRPr>
          </a:p>
          <a:p>
            <a:pPr algn="ctr" defTabSz="914186">
              <a:defRPr/>
            </a:pPr>
            <a:r>
              <a:rPr lang="en-US" sz="3600" b="1" dirty="0" smtClean="0">
                <a:solidFill>
                  <a:srgbClr val="E3EBF1"/>
                </a:solidFill>
                <a:effectLst>
                  <a:glow rad="127000">
                    <a:schemeClr val="bg1"/>
                  </a:glow>
                </a:effectLst>
                <a:cs typeface="Arial" charset="0"/>
              </a:rPr>
              <a:t>“</a:t>
            </a:r>
            <a:r>
              <a:rPr lang="en-US" sz="3600" b="1" dirty="0" err="1" smtClean="0">
                <a:solidFill>
                  <a:srgbClr val="E3EBF1"/>
                </a:solidFill>
                <a:effectLst>
                  <a:glow rad="127000">
                    <a:schemeClr val="bg1"/>
                  </a:glow>
                </a:effectLst>
                <a:cs typeface="Arial" charset="0"/>
              </a:rPr>
              <a:t>પણ</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હવે</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હું</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તારી</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પાસે</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આવું</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છું</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અને</a:t>
            </a:r>
            <a:r>
              <a:rPr lang="en-US" sz="3600" b="1" dirty="0" smtClean="0">
                <a:solidFill>
                  <a:srgbClr val="E3EBF1"/>
                </a:solidFill>
                <a:effectLst>
                  <a:glow rad="127000">
                    <a:schemeClr val="bg1"/>
                  </a:glow>
                </a:effectLst>
                <a:cs typeface="Arial" charset="0"/>
              </a:rPr>
              <a:t> </a:t>
            </a:r>
            <a:r>
              <a:rPr lang="en-US" sz="3600" b="1" dirty="0" err="1" smtClean="0">
                <a:solidFill>
                  <a:srgbClr val="FFFF00"/>
                </a:solidFill>
                <a:effectLst>
                  <a:glow rad="127000">
                    <a:schemeClr val="bg1"/>
                  </a:glow>
                </a:effectLst>
                <a:cs typeface="Arial" charset="0"/>
              </a:rPr>
              <a:t>મારો</a:t>
            </a:r>
            <a:r>
              <a:rPr lang="en-US" sz="3600" b="1" dirty="0" smtClean="0">
                <a:solidFill>
                  <a:srgbClr val="FFFF00"/>
                </a:solidFill>
                <a:effectLst>
                  <a:glow rad="127000">
                    <a:schemeClr val="bg1"/>
                  </a:glow>
                </a:effectLst>
                <a:cs typeface="Arial" charset="0"/>
              </a:rPr>
              <a:t> </a:t>
            </a:r>
            <a:r>
              <a:rPr lang="en-US" sz="3600" b="1" dirty="0" err="1" smtClean="0">
                <a:solidFill>
                  <a:srgbClr val="FFFF00"/>
                </a:solidFill>
                <a:effectLst>
                  <a:glow rad="127000">
                    <a:schemeClr val="bg1"/>
                  </a:glow>
                </a:effectLst>
                <a:cs typeface="Arial" charset="0"/>
              </a:rPr>
              <a:t>આનંદ</a:t>
            </a:r>
            <a:r>
              <a:rPr lang="en-US" sz="3600" b="1" dirty="0" smtClean="0">
                <a:solidFill>
                  <a:srgbClr val="FFFF00"/>
                </a:solidFill>
                <a:effectLst>
                  <a:glow rad="127000">
                    <a:schemeClr val="bg1"/>
                  </a:glow>
                </a:effectLst>
                <a:cs typeface="Arial" charset="0"/>
              </a:rPr>
              <a:t> </a:t>
            </a:r>
            <a:r>
              <a:rPr lang="en-US" sz="3600" b="1" dirty="0" err="1" smtClean="0">
                <a:solidFill>
                  <a:srgbClr val="FFFF00"/>
                </a:solidFill>
                <a:effectLst>
                  <a:glow rad="127000">
                    <a:schemeClr val="bg1"/>
                  </a:glow>
                </a:effectLst>
                <a:cs typeface="Arial" charset="0"/>
              </a:rPr>
              <a:t>તેઓમાં</a:t>
            </a:r>
            <a:r>
              <a:rPr lang="en-US" sz="3600" b="1" dirty="0" smtClean="0">
                <a:solidFill>
                  <a:srgbClr val="FFFF00"/>
                </a:solidFill>
                <a:effectLst>
                  <a:glow rad="127000">
                    <a:schemeClr val="bg1"/>
                  </a:glow>
                </a:effectLst>
                <a:cs typeface="Arial" charset="0"/>
              </a:rPr>
              <a:t> </a:t>
            </a:r>
            <a:r>
              <a:rPr lang="en-US" sz="3600" b="1" dirty="0" err="1" smtClean="0">
                <a:solidFill>
                  <a:srgbClr val="FFFF00"/>
                </a:solidFill>
                <a:effectLst>
                  <a:glow rad="127000">
                    <a:schemeClr val="bg1"/>
                  </a:glow>
                </a:effectLst>
                <a:cs typeface="Arial" charset="0"/>
              </a:rPr>
              <a:t>સંપૂર્ણ</a:t>
            </a:r>
            <a:r>
              <a:rPr lang="en-US" sz="3600" b="1" dirty="0" smtClean="0">
                <a:solidFill>
                  <a:srgbClr val="FFFF00"/>
                </a:solidFill>
                <a:effectLst>
                  <a:glow rad="127000">
                    <a:schemeClr val="bg1"/>
                  </a:glow>
                </a:effectLst>
                <a:cs typeface="Arial" charset="0"/>
              </a:rPr>
              <a:t> </a:t>
            </a:r>
            <a:r>
              <a:rPr lang="en-US" sz="3600" b="1" dirty="0" err="1" smtClean="0">
                <a:solidFill>
                  <a:srgbClr val="FFFF00"/>
                </a:solidFill>
                <a:effectLst>
                  <a:glow rad="127000">
                    <a:schemeClr val="bg1"/>
                  </a:glow>
                </a:effectLst>
                <a:cs typeface="Arial" charset="0"/>
              </a:rPr>
              <a:t>થાય</a:t>
            </a:r>
            <a:r>
              <a:rPr lang="en-US" sz="3600" b="1" dirty="0" smtClean="0">
                <a:solidFill>
                  <a:srgbClr val="FFFF00"/>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માટે</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હું</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જગતમાં</a:t>
            </a:r>
            <a:r>
              <a:rPr lang="en-US" sz="3600" b="1" dirty="0" smtClean="0">
                <a:solidFill>
                  <a:srgbClr val="E3EBF1"/>
                </a:solidFill>
                <a:effectLst>
                  <a:glow rad="127000">
                    <a:schemeClr val="bg1"/>
                  </a:glow>
                </a:effectLst>
                <a:cs typeface="Arial" charset="0"/>
              </a:rPr>
              <a:t> એ </a:t>
            </a:r>
            <a:r>
              <a:rPr lang="en-US" sz="3600" b="1" dirty="0" err="1" smtClean="0">
                <a:solidFill>
                  <a:srgbClr val="E3EBF1"/>
                </a:solidFill>
                <a:effectLst>
                  <a:glow rad="127000">
                    <a:schemeClr val="bg1"/>
                  </a:glow>
                </a:effectLst>
                <a:cs typeface="Arial" charset="0"/>
              </a:rPr>
              <a:t>વાતો</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કહું</a:t>
            </a:r>
            <a:r>
              <a:rPr lang="en-US" sz="3600" b="1" dirty="0" smtClean="0">
                <a:solidFill>
                  <a:srgbClr val="E3EBF1"/>
                </a:solidFill>
                <a:effectLst>
                  <a:glow rad="127000">
                    <a:schemeClr val="bg1"/>
                  </a:glow>
                </a:effectLst>
                <a:cs typeface="Arial" charset="0"/>
              </a:rPr>
              <a:t> </a:t>
            </a:r>
            <a:r>
              <a:rPr lang="en-US" sz="3600" b="1" dirty="0" err="1" smtClean="0">
                <a:solidFill>
                  <a:srgbClr val="E3EBF1"/>
                </a:solidFill>
                <a:effectLst>
                  <a:glow rad="127000">
                    <a:schemeClr val="bg1"/>
                  </a:glow>
                </a:effectLst>
                <a:cs typeface="Arial" charset="0"/>
              </a:rPr>
              <a:t>છું</a:t>
            </a:r>
            <a:r>
              <a:rPr lang="en-US" sz="3600" b="1" dirty="0" smtClean="0">
                <a:solidFill>
                  <a:srgbClr val="E3EBF1"/>
                </a:solidFill>
                <a:effectLst>
                  <a:glow rad="127000">
                    <a:schemeClr val="bg1"/>
                  </a:glow>
                </a:effectLst>
                <a:cs typeface="Arial" charset="0"/>
              </a:rPr>
              <a:t>” </a:t>
            </a:r>
            <a:endParaRPr lang="en-US" sz="3600" b="1" dirty="0">
              <a:solidFill>
                <a:srgbClr val="E3EBF1"/>
              </a:solidFill>
              <a:effectLst>
                <a:glow rad="127000">
                  <a:schemeClr val="bg1"/>
                </a:glow>
              </a:effectLst>
              <a:cs typeface="Arial" charset="0"/>
            </a:endParaRP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John 17:13</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39</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2738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rgbClr val="000000"/>
                  </a:glow>
                </a:effectLst>
                <a:latin typeface="Arial" charset="0"/>
                <a:ea typeface="ＭＳ Ｐゴシック" charset="0"/>
                <a:cs typeface="ＭＳ Ｐゴシック" charset="0"/>
              </a:rPr>
              <a:t>Philippians 1:12-30</a:t>
            </a:r>
            <a:br>
              <a:rPr lang="en-US" sz="3200" b="1" dirty="0">
                <a:effectLst>
                  <a:glow rad="127000">
                    <a:srgbClr val="000000"/>
                  </a:glow>
                </a:effectLst>
                <a:latin typeface="Arial" charset="0"/>
                <a:ea typeface="ＭＳ Ｐゴシック" charset="0"/>
                <a:cs typeface="ＭＳ Ｐゴシック" charset="0"/>
              </a:rPr>
            </a:br>
            <a:r>
              <a:rPr lang="gu-IN" sz="3200" b="1" dirty="0" smtClean="0">
                <a:effectLst>
                  <a:glow rad="127000">
                    <a:srgbClr val="000000"/>
                  </a:glow>
                </a:effectLst>
                <a:latin typeface="Arial" charset="0"/>
                <a:ea typeface="ＭＳ Ｐゴシック" charset="0"/>
                <a:cs typeface="ＭＳ Ｐゴシック" charset="0"/>
              </a:rPr>
              <a:t>ફિલિપ્પીઓને </a:t>
            </a:r>
            <a:r>
              <a:rPr lang="gu-IN" sz="3200" b="1" dirty="0">
                <a:effectLst>
                  <a:glow rad="127000">
                    <a:srgbClr val="000000"/>
                  </a:glow>
                </a:effectLst>
                <a:latin typeface="Arial" charset="0"/>
                <a:ea typeface="ＭＳ Ｐゴシック" charset="0"/>
                <a:cs typeface="ＭＳ Ｐゴシック" charset="0"/>
              </a:rPr>
              <a:t>પત્ર </a:t>
            </a:r>
            <a:r>
              <a:rPr lang="gu-IN" sz="3200" b="1" dirty="0" smtClean="0">
                <a:effectLst>
                  <a:glow rad="127000">
                    <a:srgbClr val="000000"/>
                  </a:glow>
                </a:effectLst>
                <a:latin typeface="Arial" charset="0"/>
                <a:ea typeface="ＭＳ Ｐゴシック" charset="0"/>
                <a:cs typeface="ＭＳ Ｐゴシック" charset="0"/>
              </a:rPr>
              <a:t>૧:૧૨-૩૦</a:t>
            </a:r>
            <a:endParaRPr lang="en-US" sz="3200" b="1" dirty="0">
              <a:effectLst>
                <a:glow rad="127000">
                  <a:srgbClr val="000000"/>
                </a:glo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107505" y="1180546"/>
            <a:ext cx="8784976" cy="5273152"/>
          </a:xfrm>
          <a:prstGeom prst="rect">
            <a:avLst/>
          </a:prstGeom>
          <a:solidFill>
            <a:srgbClr val="050A00"/>
          </a:solidFill>
          <a:ln w="9525">
            <a:noFill/>
            <a:miter lim="800000"/>
            <a:headEnd/>
            <a:tailEnd/>
          </a:ln>
          <a:effectLst/>
        </p:spPr>
        <p:txBody>
          <a:bodyPr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l"/>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૨૭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માત્ર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યોગ્ય</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આચરણ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જેથી</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ગમે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જોઉં</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અથવા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હોઉં</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વિષે</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સાભળું</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એક</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આત્મામાં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સ્થિર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રહીને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એક</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જીવથી</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સુવાર્તાના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પ્રયત્ન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૨૮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વિરોધીઓથી</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બીતા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નથીઃ</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તેઓને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વિનાશની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પ્રત્યક્ષ</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નિશાની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તારણની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નિશાની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વળી</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દેવથી</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૨૯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વિશ્વાસ</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કરવો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માત્ર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એટલું</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જ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નહિ</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ખાતર</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દુઃખ</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સહેવું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માટે</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ખ્રિસ્તને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વાસ્તે</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આ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કૃપાદાન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આપવામાં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આવ્યું</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p>
          <a:p>
            <a:pPr algn="l"/>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૩૦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યુધ્ધ</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જોયું</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અને</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હાલ</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મારામાં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થાય</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એ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હમણાં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સાંભળો</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તેવું</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જ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તમારામાં</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પણ</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2800" b="1" dirty="0" err="1"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છે</a:t>
            </a:r>
            <a:r>
              <a:rPr lang="en-US" altLang="en-US" sz="2800" b="1" dirty="0" smtClean="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a:t>
            </a:r>
            <a:endParaRPr lang="en-US" altLang="en-US" sz="14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FC933292-0227-44B3-8375-1C8C9EF3EE5B}" type="slidenum">
              <a:rPr lang="en-US" altLang="en-US" smtClean="0"/>
              <a:pPr/>
              <a:t>4</a:t>
            </a:fld>
            <a:endParaRPr lang="en-US" altLang="en-US"/>
          </a:p>
        </p:txBody>
      </p:sp>
    </p:spTree>
    <p:extLst>
      <p:ext uri="{BB962C8B-B14F-4D97-AF65-F5344CB8AC3E}">
        <p14:creationId xmlns:p14="http://schemas.microsoft.com/office/powerpoint/2010/main" val="20993422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dirty="0">
                <a:effectLst>
                  <a:glow rad="127000">
                    <a:schemeClr val="bg1"/>
                  </a:glow>
                </a:effectLst>
                <a:ea typeface="ＭＳ Ｐゴシック" charset="0"/>
                <a:cs typeface="ＭＳ Ｐゴシック" charset="0"/>
              </a:rPr>
              <a:t>Jesus lived in a spirit of </a:t>
            </a:r>
            <a:r>
              <a:rPr lang="en-US" dirty="0">
                <a:solidFill>
                  <a:srgbClr val="FFFF00"/>
                </a:solidFill>
                <a:effectLst>
                  <a:glow rad="127000">
                    <a:schemeClr val="bg1"/>
                  </a:glow>
                </a:effectLst>
                <a:ea typeface="ＭＳ Ｐゴシック" charset="0"/>
                <a:cs typeface="ＭＳ Ｐゴシック" charset="0"/>
              </a:rPr>
              <a:t>joy</a:t>
            </a:r>
            <a:r>
              <a:rPr lang="en-US" dirty="0">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dirty="0" smtClean="0">
                <a:solidFill>
                  <a:srgbClr val="E3EBF1"/>
                </a:solidFill>
                <a:effectLst>
                  <a:glow rad="127000">
                    <a:schemeClr val="bg1"/>
                  </a:glow>
                </a:effectLst>
                <a:cs typeface="Arial" charset="0"/>
              </a:rPr>
              <a:t>so that through my being with you again your </a:t>
            </a:r>
            <a:r>
              <a:rPr lang="en-US" sz="4000" b="1" dirty="0" smtClean="0">
                <a:solidFill>
                  <a:srgbClr val="FFFF00"/>
                </a:solidFill>
                <a:effectLst>
                  <a:glow rad="127000">
                    <a:schemeClr val="bg1"/>
                  </a:glow>
                </a:effectLst>
                <a:cs typeface="Arial" charset="0"/>
              </a:rPr>
              <a:t>joy in Christ Jesus </a:t>
            </a:r>
            <a:r>
              <a:rPr lang="en-US" sz="4000" b="1" dirty="0" smtClean="0">
                <a:solidFill>
                  <a:srgbClr val="E3EBF1"/>
                </a:solidFill>
                <a:effectLst>
                  <a:glow rad="127000">
                    <a:schemeClr val="bg1"/>
                  </a:glow>
                </a:effectLst>
                <a:cs typeface="Arial" charset="0"/>
              </a:rPr>
              <a:t>will overflow on account of me</a:t>
            </a:r>
          </a:p>
          <a:p>
            <a:pPr algn="ctr" defTabSz="914186">
              <a:defRPr/>
            </a:pPr>
            <a:endParaRPr lang="en-US" sz="1600" b="1" dirty="0">
              <a:solidFill>
                <a:srgbClr val="E3EBF1"/>
              </a:solidFill>
              <a:effectLst>
                <a:glow rad="127000">
                  <a:schemeClr val="bg1"/>
                </a:glow>
              </a:effectLst>
              <a:cs typeface="Arial" charset="0"/>
            </a:endParaRPr>
          </a:p>
          <a:p>
            <a:pPr algn="ctr" defTabSz="914186">
              <a:defRPr/>
            </a:pPr>
            <a:r>
              <a:rPr lang="gu-IN" sz="4000" b="1" dirty="0" smtClean="0">
                <a:solidFill>
                  <a:srgbClr val="E3EBF1"/>
                </a:solidFill>
                <a:effectLst>
                  <a:glow rad="127000">
                    <a:schemeClr val="bg1"/>
                  </a:glow>
                </a:effectLst>
                <a:cs typeface="Arial" charset="0"/>
              </a:rPr>
              <a:t>જેથી </a:t>
            </a:r>
            <a:r>
              <a:rPr lang="gu-IN" sz="4000" b="1" dirty="0">
                <a:solidFill>
                  <a:srgbClr val="E3EBF1"/>
                </a:solidFill>
                <a:effectLst>
                  <a:glow rad="127000">
                    <a:schemeClr val="bg1"/>
                  </a:glow>
                </a:effectLst>
                <a:cs typeface="Arial" charset="0"/>
              </a:rPr>
              <a:t>તમારી પાસે મારા ફરીથી આવવાથી મારા વિષેનો </a:t>
            </a:r>
            <a:r>
              <a:rPr lang="en-US" sz="4000" b="1" dirty="0" err="1" smtClean="0">
                <a:solidFill>
                  <a:srgbClr val="FFFF00"/>
                </a:solidFill>
                <a:effectLst>
                  <a:glow rad="127000">
                    <a:schemeClr val="bg1"/>
                  </a:glow>
                </a:effectLst>
                <a:cs typeface="Arial" charset="0"/>
              </a:rPr>
              <a:t>તમારો</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આનંદ</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ખ્રિસ્ત</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ઈસુ</a:t>
            </a:r>
            <a:r>
              <a:rPr lang="en-US" sz="4000" b="1" dirty="0" smtClean="0">
                <a:solidFill>
                  <a:srgbClr val="FFFF00"/>
                </a:solidFill>
                <a:effectLst>
                  <a:glow rad="127000">
                    <a:schemeClr val="bg1"/>
                  </a:glow>
                </a:effectLst>
                <a:cs typeface="Arial" charset="0"/>
              </a:rPr>
              <a:t> </a:t>
            </a:r>
            <a:r>
              <a:rPr lang="en-US" sz="4000" b="1" dirty="0" err="1" smtClean="0">
                <a:solidFill>
                  <a:srgbClr val="FFFF00"/>
                </a:solidFill>
                <a:effectLst>
                  <a:glow rad="127000">
                    <a:schemeClr val="bg1"/>
                  </a:glow>
                </a:effectLst>
                <a:cs typeface="Arial" charset="0"/>
              </a:rPr>
              <a:t>માં</a:t>
            </a:r>
            <a:r>
              <a:rPr lang="en-US" sz="4000" b="1" dirty="0" smtClean="0">
                <a:solidFill>
                  <a:srgbClr val="FFFF00"/>
                </a:solidFill>
                <a:effectLst>
                  <a:glow rad="127000">
                    <a:schemeClr val="bg1"/>
                  </a:glow>
                </a:effectLst>
                <a:cs typeface="Arial" charset="0"/>
              </a:rPr>
              <a:t> </a:t>
            </a:r>
            <a:r>
              <a:rPr lang="gu-IN" sz="4000" b="1" dirty="0" smtClean="0">
                <a:solidFill>
                  <a:srgbClr val="E3EBF1"/>
                </a:solidFill>
                <a:effectLst>
                  <a:glow rad="127000">
                    <a:schemeClr val="bg1"/>
                  </a:glow>
                </a:effectLst>
                <a:cs typeface="Arial" charset="0"/>
              </a:rPr>
              <a:t>ઘણો </a:t>
            </a:r>
            <a:r>
              <a:rPr lang="gu-IN" sz="4000" b="1" dirty="0">
                <a:solidFill>
                  <a:srgbClr val="E3EBF1"/>
                </a:solidFill>
                <a:effectLst>
                  <a:glow rad="127000">
                    <a:schemeClr val="bg1"/>
                  </a:glow>
                </a:effectLst>
                <a:cs typeface="Arial" charset="0"/>
              </a:rPr>
              <a:t>વધી જાય</a:t>
            </a:r>
            <a:r>
              <a:rPr lang="gu-IN" sz="4000" b="1" dirty="0" smtClean="0">
                <a:solidFill>
                  <a:srgbClr val="E3EBF1"/>
                </a:solidFill>
                <a:effectLst>
                  <a:glow rad="127000">
                    <a:schemeClr val="bg1"/>
                  </a:glow>
                </a:effectLst>
                <a:cs typeface="Arial" charset="0"/>
              </a:rPr>
              <a:t>.</a:t>
            </a:r>
            <a:endParaRPr lang="en-US" sz="4000" b="1" dirty="0">
              <a:solidFill>
                <a:srgbClr val="E3EBF1"/>
              </a:solidFill>
              <a:effectLst>
                <a:glow rad="127000">
                  <a:schemeClr val="bg1"/>
                </a:glow>
              </a:effectLst>
              <a:cs typeface="Arial" charset="0"/>
            </a:endParaRP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Phil. 1:26</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40</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995738" y="20638"/>
            <a:ext cx="5127625"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3200" b="1" dirty="0">
                <a:solidFill>
                  <a:srgbClr val="E3EBF1"/>
                </a:solidFill>
                <a:effectLst>
                  <a:glow rad="127000">
                    <a:schemeClr val="bg1"/>
                  </a:glow>
                </a:effectLst>
                <a:cs typeface="Arial" charset="0"/>
              </a:rPr>
              <a:t>[The Father says to Jesus], </a:t>
            </a:r>
            <a:r>
              <a:rPr lang="ja-JP" altLang="en-US" sz="3200" b="1" dirty="0">
                <a:solidFill>
                  <a:srgbClr val="E3EBF1"/>
                </a:solidFill>
                <a:effectLst>
                  <a:glow rad="127000">
                    <a:schemeClr val="bg1"/>
                  </a:glow>
                </a:effectLst>
                <a:cs typeface="Arial" charset="0"/>
              </a:rPr>
              <a:t>“</a:t>
            </a:r>
            <a:r>
              <a:rPr lang="en-US" sz="3200" b="1" dirty="0">
                <a:solidFill>
                  <a:srgbClr val="E3EBF1"/>
                </a:solidFill>
                <a:effectLst>
                  <a:glow rad="127000">
                    <a:schemeClr val="bg1"/>
                  </a:glow>
                </a:effectLst>
                <a:cs typeface="Arial" charset="0"/>
              </a:rPr>
              <a:t>You have loved righteousness and hated wickedness; therefore God, your God, has set you above your companions by </a:t>
            </a:r>
            <a:r>
              <a:rPr lang="en-US" sz="3200" b="1" dirty="0">
                <a:solidFill>
                  <a:srgbClr val="FFFF00"/>
                </a:solidFill>
                <a:effectLst>
                  <a:glow rad="127000">
                    <a:schemeClr val="bg1"/>
                  </a:glow>
                </a:effectLst>
                <a:cs typeface="Arial" charset="0"/>
              </a:rPr>
              <a:t>anointing you with the oil of joy</a:t>
            </a:r>
            <a:r>
              <a:rPr lang="en-US" sz="3200" b="1" dirty="0">
                <a:solidFill>
                  <a:srgbClr val="E3EBF1"/>
                </a:solidFill>
                <a:effectLst>
                  <a:glow rad="127000">
                    <a:schemeClr val="bg1"/>
                  </a:glow>
                </a:effectLst>
                <a:cs typeface="Arial" charset="0"/>
              </a:rPr>
              <a:t>.</a:t>
            </a:r>
            <a:r>
              <a:rPr lang="ja-JP" altLang="en-US" sz="3200" b="1" dirty="0" smtClean="0">
                <a:solidFill>
                  <a:srgbClr val="E3EBF1"/>
                </a:solidFill>
                <a:effectLst>
                  <a:glow rad="127000">
                    <a:schemeClr val="bg1"/>
                  </a:glow>
                </a:effectLst>
                <a:cs typeface="Arial" charset="0"/>
              </a:rPr>
              <a:t>”</a:t>
            </a:r>
            <a:endParaRPr lang="en-US" altLang="ja-JP" sz="3200" b="1" dirty="0" smtClean="0">
              <a:solidFill>
                <a:srgbClr val="E3EBF1"/>
              </a:solidFill>
              <a:effectLst>
                <a:glow rad="127000">
                  <a:schemeClr val="bg1"/>
                </a:glow>
              </a:effectLst>
              <a:cs typeface="Arial" charset="0"/>
            </a:endParaRPr>
          </a:p>
          <a:p>
            <a:pPr algn="ctr" defTabSz="914186">
              <a:defRPr/>
            </a:pPr>
            <a:r>
              <a:rPr lang="en-US" sz="3200" b="1" dirty="0" err="1" smtClean="0">
                <a:solidFill>
                  <a:srgbClr val="E3EBF1"/>
                </a:solidFill>
                <a:effectLst>
                  <a:glow rad="127000">
                    <a:schemeClr val="bg1"/>
                  </a:glow>
                </a:effectLst>
                <a:cs typeface="Arial" charset="0"/>
              </a:rPr>
              <a:t>તેં</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ન્યાયીપણા</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પર</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પ્રીતિ</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રાખી</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છે</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અને</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અન્યાય</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પર</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દ્વેષ</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કર્યો</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છે</a:t>
            </a:r>
            <a:r>
              <a:rPr lang="en-US" sz="3200" b="1" dirty="0" smtClean="0">
                <a:solidFill>
                  <a:srgbClr val="E3EBF1"/>
                </a:solidFill>
                <a:effectLst>
                  <a:glow rad="127000">
                    <a:schemeClr val="bg1"/>
                  </a:glow>
                </a:effectLst>
                <a:cs typeface="Arial" charset="0"/>
              </a:rPr>
              <a:t>; એ </a:t>
            </a:r>
            <a:r>
              <a:rPr lang="en-US" sz="3200" b="1" dirty="0" err="1" smtClean="0">
                <a:solidFill>
                  <a:srgbClr val="E3EBF1"/>
                </a:solidFill>
                <a:effectLst>
                  <a:glow rad="127000">
                    <a:schemeClr val="bg1"/>
                  </a:glow>
                </a:effectLst>
                <a:cs typeface="Arial" charset="0"/>
              </a:rPr>
              <a:t>માટે</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દેવે</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એટલે</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તારા</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દેવે</a:t>
            </a:r>
            <a:r>
              <a:rPr lang="en-US" sz="3200" b="1" dirty="0" smtClean="0">
                <a:solidFill>
                  <a:srgbClr val="E3EBF1"/>
                </a:solidFill>
                <a:effectLst>
                  <a:glow rad="127000">
                    <a:schemeClr val="bg1"/>
                  </a:glow>
                </a:effectLst>
                <a:cs typeface="Arial" charset="0"/>
              </a:rPr>
              <a:t> , </a:t>
            </a:r>
            <a:r>
              <a:rPr lang="en-US" sz="3200" b="1" dirty="0" err="1" smtClean="0">
                <a:solidFill>
                  <a:srgbClr val="E3EBF1"/>
                </a:solidFill>
                <a:effectLst>
                  <a:glow rad="127000">
                    <a:schemeClr val="bg1"/>
                  </a:glow>
                </a:effectLst>
                <a:cs typeface="Arial" charset="0"/>
              </a:rPr>
              <a:t>તને</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તારા</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સાથીઓ</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કરતાં</a:t>
            </a:r>
            <a:r>
              <a:rPr lang="en-US" sz="3200" b="1" dirty="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અધિક</a:t>
            </a:r>
            <a:r>
              <a:rPr lang="en-US" sz="3200" b="1" dirty="0" smtClean="0">
                <a:solidFill>
                  <a:srgbClr val="E3EBF1"/>
                </a:solidFill>
                <a:effectLst>
                  <a:glow rad="127000">
                    <a:schemeClr val="bg1"/>
                  </a:glow>
                </a:effectLst>
                <a:cs typeface="Arial" charset="0"/>
              </a:rPr>
              <a:t> [</a:t>
            </a:r>
            <a:r>
              <a:rPr lang="en-US" sz="3200" b="1" dirty="0" err="1" smtClean="0">
                <a:solidFill>
                  <a:srgbClr val="E3EBF1"/>
                </a:solidFill>
                <a:effectLst>
                  <a:glow rad="127000">
                    <a:schemeClr val="bg1"/>
                  </a:glow>
                </a:effectLst>
                <a:cs typeface="Arial" charset="0"/>
              </a:rPr>
              <a:t>ગણીને</a:t>
            </a:r>
            <a:r>
              <a:rPr lang="en-US" sz="3200" b="1" dirty="0" smtClean="0">
                <a:solidFill>
                  <a:srgbClr val="E3EBF1"/>
                </a:solidFill>
                <a:effectLst>
                  <a:glow rad="127000">
                    <a:schemeClr val="bg1"/>
                  </a:glow>
                </a:effectLst>
                <a:cs typeface="Arial" charset="0"/>
              </a:rPr>
              <a:t>] </a:t>
            </a:r>
            <a:r>
              <a:rPr lang="en-US" sz="3200" b="1" dirty="0" err="1" smtClean="0">
                <a:solidFill>
                  <a:srgbClr val="FFFF00"/>
                </a:solidFill>
                <a:effectLst>
                  <a:glow rad="127000">
                    <a:schemeClr val="bg1"/>
                  </a:glow>
                </a:effectLst>
                <a:cs typeface="Arial" charset="0"/>
              </a:rPr>
              <a:t>આનંદરૂપી</a:t>
            </a:r>
            <a:r>
              <a:rPr lang="en-US" sz="3200" b="1" dirty="0" smtClean="0">
                <a:solidFill>
                  <a:srgbClr val="FFFF00"/>
                </a:solidFill>
                <a:effectLst>
                  <a:glow rad="127000">
                    <a:schemeClr val="bg1"/>
                  </a:glow>
                </a:effectLst>
                <a:cs typeface="Arial" charset="0"/>
              </a:rPr>
              <a:t> </a:t>
            </a:r>
            <a:r>
              <a:rPr lang="en-US" sz="3200" b="1" dirty="0" err="1" smtClean="0">
                <a:solidFill>
                  <a:srgbClr val="FFFF00"/>
                </a:solidFill>
                <a:effectLst>
                  <a:glow rad="127000">
                    <a:schemeClr val="bg1"/>
                  </a:glow>
                </a:effectLst>
                <a:cs typeface="Arial" charset="0"/>
              </a:rPr>
              <a:t>તેલથી</a:t>
            </a:r>
            <a:r>
              <a:rPr lang="en-US" sz="3200" b="1" dirty="0" smtClean="0">
                <a:solidFill>
                  <a:srgbClr val="FFFF00"/>
                </a:solidFill>
                <a:effectLst>
                  <a:glow rad="127000">
                    <a:schemeClr val="bg1"/>
                  </a:glow>
                </a:effectLst>
                <a:cs typeface="Arial" charset="0"/>
              </a:rPr>
              <a:t> </a:t>
            </a:r>
            <a:r>
              <a:rPr lang="en-US" sz="3200" b="1" dirty="0" err="1" smtClean="0">
                <a:solidFill>
                  <a:srgbClr val="FFFF00"/>
                </a:solidFill>
                <a:effectLst>
                  <a:glow rad="127000">
                    <a:schemeClr val="bg1"/>
                  </a:glow>
                </a:effectLst>
                <a:cs typeface="Arial" charset="0"/>
              </a:rPr>
              <a:t>અભિષિક્ત</a:t>
            </a:r>
            <a:r>
              <a:rPr lang="en-US" sz="3200" b="1" dirty="0" smtClean="0">
                <a:solidFill>
                  <a:srgbClr val="FFFF00"/>
                </a:solidFill>
                <a:effectLst>
                  <a:glow rad="127000">
                    <a:schemeClr val="bg1"/>
                  </a:glow>
                </a:effectLst>
                <a:cs typeface="Arial" charset="0"/>
              </a:rPr>
              <a:t> </a:t>
            </a:r>
            <a:r>
              <a:rPr lang="en-US" sz="3200" b="1" dirty="0" err="1" smtClean="0">
                <a:solidFill>
                  <a:srgbClr val="FFFF00"/>
                </a:solidFill>
                <a:effectLst>
                  <a:glow rad="127000">
                    <a:schemeClr val="bg1"/>
                  </a:glow>
                </a:effectLst>
                <a:cs typeface="Arial" charset="0"/>
              </a:rPr>
              <a:t>કર્યો</a:t>
            </a:r>
            <a:r>
              <a:rPr lang="en-US" sz="3200" b="1" dirty="0" smtClean="0">
                <a:solidFill>
                  <a:srgbClr val="FFFF00"/>
                </a:solidFill>
                <a:effectLst>
                  <a:glow rad="127000">
                    <a:schemeClr val="bg1"/>
                  </a:glow>
                </a:effectLst>
                <a:cs typeface="Arial" charset="0"/>
              </a:rPr>
              <a:t> </a:t>
            </a:r>
            <a:r>
              <a:rPr lang="en-US" sz="3200" b="1" dirty="0" err="1" smtClean="0">
                <a:solidFill>
                  <a:srgbClr val="FFFF00"/>
                </a:solidFill>
                <a:effectLst>
                  <a:glow rad="127000">
                    <a:schemeClr val="bg1"/>
                  </a:glow>
                </a:effectLst>
                <a:cs typeface="Arial" charset="0"/>
              </a:rPr>
              <a:t>છે</a:t>
            </a:r>
            <a:r>
              <a:rPr lang="en-US" sz="3200" b="1" dirty="0" smtClean="0">
                <a:solidFill>
                  <a:srgbClr val="FFFF00"/>
                </a:solidFill>
                <a:effectLst>
                  <a:glow rad="127000">
                    <a:schemeClr val="bg1"/>
                  </a:glow>
                </a:effectLst>
                <a:cs typeface="Arial" charset="0"/>
              </a:rPr>
              <a:t>.</a:t>
            </a:r>
            <a:endParaRPr lang="en-US" sz="3200" b="1" dirty="0">
              <a:solidFill>
                <a:srgbClr val="E3EBF1"/>
              </a:solidFill>
              <a:effectLst>
                <a:glow rad="127000">
                  <a:schemeClr val="bg1"/>
                </a:glow>
              </a:effectLst>
              <a:cs typeface="Arial" charset="0"/>
            </a:endParaRP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Heb. 1:9</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41</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Jesus Smiling.jpg"/>
          <p:cNvPicPr>
            <a:picLocks noChangeAspect="1"/>
          </p:cNvPicPr>
          <p:nvPr/>
        </p:nvPicPr>
        <p:blipFill>
          <a:blip r:embed="rId3">
            <a:extLst>
              <a:ext uri="{28A0092B-C50C-407E-A947-70E740481C1C}">
                <a14:useLocalDpi xmlns:a14="http://schemas.microsoft.com/office/drawing/2010/main" val="0"/>
              </a:ext>
            </a:extLst>
          </a:blip>
          <a:srcRect l="24709"/>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7"/>
            <a:ext cx="3708400" cy="2232026"/>
          </a:xfrm>
          <a:effectLst>
            <a:outerShdw blurRad="50800" dist="38100" dir="2700000">
              <a:srgbClr val="000000">
                <a:alpha val="43000"/>
              </a:srgbClr>
            </a:outerShdw>
          </a:effectLst>
          <a:extLst/>
        </p:spPr>
        <p:txBody>
          <a:bodyPr/>
          <a:lstStyle/>
          <a:p>
            <a:pPr>
              <a:defRPr/>
            </a:pPr>
            <a:r>
              <a:rPr lang="en-US">
                <a:effectLst>
                  <a:glow rad="127000">
                    <a:schemeClr val="bg1"/>
                  </a:glow>
                </a:effectLst>
                <a:ea typeface="ＭＳ Ｐゴシック" charset="0"/>
                <a:cs typeface="ＭＳ Ｐゴシック" charset="0"/>
              </a:rPr>
              <a:t>Jesus lived in a spirit of </a:t>
            </a:r>
            <a:r>
              <a:rPr lang="en-US">
                <a:solidFill>
                  <a:srgbClr val="FFFF00"/>
                </a:solidFill>
                <a:effectLst>
                  <a:glow rad="127000">
                    <a:schemeClr val="bg1"/>
                  </a:glow>
                </a:effectLst>
                <a:ea typeface="ＭＳ Ｐゴシック" charset="0"/>
                <a:cs typeface="ＭＳ Ｐゴシック" charset="0"/>
              </a:rPr>
              <a:t>joy</a:t>
            </a:r>
            <a:r>
              <a:rPr lang="en-US">
                <a:effectLst>
                  <a:glow rad="127000">
                    <a:schemeClr val="bg1"/>
                  </a:glow>
                </a:effectLst>
                <a:ea typeface="ＭＳ Ｐゴシック" charset="0"/>
                <a:cs typeface="ＭＳ Ｐゴシック" charset="0"/>
              </a:rPr>
              <a:t>!</a:t>
            </a:r>
          </a:p>
        </p:txBody>
      </p:sp>
      <p:sp>
        <p:nvSpPr>
          <p:cNvPr id="6" name="Title 1"/>
          <p:cNvSpPr txBox="1">
            <a:spLocks/>
          </p:cNvSpPr>
          <p:nvPr/>
        </p:nvSpPr>
        <p:spPr bwMode="auto">
          <a:xfrm>
            <a:off x="3481138" y="20638"/>
            <a:ext cx="5642226" cy="683736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2800" b="1" dirty="0">
                <a:solidFill>
                  <a:srgbClr val="E3EBF1"/>
                </a:solidFill>
                <a:effectLst>
                  <a:glow rad="127000">
                    <a:schemeClr val="bg1"/>
                  </a:glow>
                </a:effectLst>
                <a:cs typeface="Arial" charset="0"/>
              </a:rPr>
              <a:t>Let us fix our eyes on Jesus, the author and </a:t>
            </a:r>
            <a:r>
              <a:rPr lang="en-US" sz="2800" b="1" dirty="0" err="1">
                <a:solidFill>
                  <a:srgbClr val="E3EBF1"/>
                </a:solidFill>
                <a:effectLst>
                  <a:glow rad="127000">
                    <a:schemeClr val="bg1"/>
                  </a:glow>
                </a:effectLst>
                <a:cs typeface="Arial" charset="0"/>
              </a:rPr>
              <a:t>perfecter</a:t>
            </a:r>
            <a:r>
              <a:rPr lang="en-US" sz="2800" b="1" dirty="0">
                <a:solidFill>
                  <a:srgbClr val="E3EBF1"/>
                </a:solidFill>
                <a:effectLst>
                  <a:glow rad="127000">
                    <a:schemeClr val="bg1"/>
                  </a:glow>
                </a:effectLst>
                <a:cs typeface="Arial" charset="0"/>
              </a:rPr>
              <a:t> of our faith, who </a:t>
            </a:r>
            <a:r>
              <a:rPr lang="en-US" sz="2800" b="1" dirty="0">
                <a:solidFill>
                  <a:srgbClr val="FFFF00"/>
                </a:solidFill>
                <a:effectLst>
                  <a:glow rad="127000">
                    <a:schemeClr val="bg1"/>
                  </a:glow>
                </a:effectLst>
                <a:cs typeface="Arial" charset="0"/>
              </a:rPr>
              <a:t>for the joy set before him</a:t>
            </a:r>
            <a:r>
              <a:rPr lang="en-US" sz="2800" b="1" dirty="0">
                <a:solidFill>
                  <a:srgbClr val="E3EBF1"/>
                </a:solidFill>
                <a:effectLst>
                  <a:glow rad="127000">
                    <a:schemeClr val="bg1"/>
                  </a:glow>
                </a:effectLst>
                <a:cs typeface="Arial" charset="0"/>
              </a:rPr>
              <a:t> endured the cross, scorning its shame, and sat down at the right hand of the throne of God</a:t>
            </a:r>
            <a:r>
              <a:rPr lang="en-US" sz="2800" b="1" dirty="0" smtClean="0">
                <a:solidFill>
                  <a:srgbClr val="E3EBF1"/>
                </a:solidFill>
                <a:effectLst>
                  <a:glow rad="127000">
                    <a:schemeClr val="bg1"/>
                  </a:glow>
                </a:effectLst>
                <a:cs typeface="Arial" charset="0"/>
              </a:rPr>
              <a:t>.</a:t>
            </a:r>
          </a:p>
          <a:p>
            <a:pPr algn="ctr" defTabSz="914186">
              <a:defRPr/>
            </a:pPr>
            <a:endParaRPr lang="en-US" sz="2800" b="1" dirty="0" smtClean="0">
              <a:solidFill>
                <a:srgbClr val="E3EBF1"/>
              </a:solidFill>
              <a:effectLst>
                <a:glow rad="127000">
                  <a:schemeClr val="bg1"/>
                </a:glow>
              </a:effectLst>
              <a:cs typeface="Arial" charset="0"/>
            </a:endParaRPr>
          </a:p>
          <a:p>
            <a:pPr algn="ctr" defTabSz="914186">
              <a:defRPr/>
            </a:pPr>
            <a:r>
              <a:rPr lang="en-US" sz="2800" b="1" dirty="0" err="1" smtClean="0">
                <a:solidFill>
                  <a:srgbClr val="E3EBF1"/>
                </a:solidFill>
                <a:effectLst>
                  <a:glow rad="127000">
                    <a:schemeClr val="bg1"/>
                  </a:glow>
                </a:effectLst>
                <a:cs typeface="Arial" charset="0"/>
              </a:rPr>
              <a:t>આપણે</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આપણા</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વિશ્વાસના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અગ્રેસર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તથા</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સંપૂર્ણ</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કરનાર</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ઈસુની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તરફ</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લક્ષ</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રાખીએ</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જેણે</a:t>
            </a:r>
            <a:r>
              <a:rPr lang="en-US" sz="2800" b="1" dirty="0" smtClean="0">
                <a:solidFill>
                  <a:srgbClr val="E3EBF1"/>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પોતાની</a:t>
            </a:r>
            <a:r>
              <a:rPr lang="en-US" sz="2800" b="1" dirty="0" smtClean="0">
                <a:solidFill>
                  <a:srgbClr val="FFFF00"/>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આગળ</a:t>
            </a:r>
            <a:r>
              <a:rPr lang="en-US" sz="2800" b="1" dirty="0" smtClean="0">
                <a:solidFill>
                  <a:srgbClr val="FFFF00"/>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મૂકેલા</a:t>
            </a:r>
            <a:r>
              <a:rPr lang="en-US" sz="2800" b="1" dirty="0" smtClean="0">
                <a:solidFill>
                  <a:srgbClr val="FFFF00"/>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આનંદને</a:t>
            </a:r>
            <a:r>
              <a:rPr lang="en-US" sz="2800" b="1" dirty="0" smtClean="0">
                <a:solidFill>
                  <a:srgbClr val="FFFF00"/>
                </a:solidFill>
                <a:effectLst>
                  <a:glow rad="127000">
                    <a:schemeClr val="bg1"/>
                  </a:glow>
                </a:effectLst>
                <a:cs typeface="Arial" charset="0"/>
              </a:rPr>
              <a:t> </a:t>
            </a:r>
            <a:r>
              <a:rPr lang="en-US" sz="2800" b="1" dirty="0" err="1" smtClean="0">
                <a:solidFill>
                  <a:srgbClr val="FFFF00"/>
                </a:solidFill>
                <a:effectLst>
                  <a:glow rad="127000">
                    <a:schemeClr val="bg1"/>
                  </a:glow>
                </a:effectLst>
                <a:cs typeface="Arial" charset="0"/>
              </a:rPr>
              <a:t>લીધે</a:t>
            </a:r>
            <a:r>
              <a:rPr lang="en-US" sz="2800" b="1" dirty="0" smtClean="0">
                <a:solidFill>
                  <a:srgbClr val="FFFF00"/>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શરમને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તુચ્છ</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ગણીને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મરણસ્તંભનું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દુઃખ</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સહન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કર્યુ</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અને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જે</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દેવના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રાજ્યાસનની</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જમણી</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તરફ</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બેઠેલો</a:t>
            </a:r>
            <a:r>
              <a:rPr lang="en-US" sz="2800" b="1" dirty="0" smtClean="0">
                <a:solidFill>
                  <a:srgbClr val="E3EBF1"/>
                </a:solidFill>
                <a:effectLst>
                  <a:glow rad="127000">
                    <a:schemeClr val="bg1"/>
                  </a:glow>
                </a:effectLst>
                <a:cs typeface="Arial" charset="0"/>
              </a:rPr>
              <a:t> </a:t>
            </a:r>
            <a:r>
              <a:rPr lang="en-US" sz="2800" b="1" dirty="0" err="1" smtClean="0">
                <a:solidFill>
                  <a:srgbClr val="E3EBF1"/>
                </a:solidFill>
                <a:effectLst>
                  <a:glow rad="127000">
                    <a:schemeClr val="bg1"/>
                  </a:glow>
                </a:effectLst>
                <a:cs typeface="Arial" charset="0"/>
              </a:rPr>
              <a:t>છે</a:t>
            </a:r>
            <a:r>
              <a:rPr lang="en-US" sz="2800" b="1" dirty="0" smtClean="0">
                <a:solidFill>
                  <a:srgbClr val="E3EBF1"/>
                </a:solidFill>
                <a:effectLst>
                  <a:glow rad="127000">
                    <a:schemeClr val="bg1"/>
                  </a:glow>
                </a:effectLst>
                <a:cs typeface="Arial" charset="0"/>
              </a:rPr>
              <a:t>.</a:t>
            </a:r>
            <a:endParaRPr lang="en-US" sz="2800" b="1" dirty="0">
              <a:solidFill>
                <a:srgbClr val="E3EBF1"/>
              </a:solidFill>
              <a:effectLst>
                <a:glow rad="127000">
                  <a:schemeClr val="bg1"/>
                </a:glow>
              </a:effectLst>
              <a:cs typeface="Arial" charset="0"/>
            </a:endParaRPr>
          </a:p>
        </p:txBody>
      </p:sp>
      <p:sp>
        <p:nvSpPr>
          <p:cNvPr id="5" name="Title 1"/>
          <p:cNvSpPr txBox="1">
            <a:spLocks/>
          </p:cNvSpPr>
          <p:nvPr/>
        </p:nvSpPr>
        <p:spPr bwMode="auto">
          <a:xfrm>
            <a:off x="0" y="6021388"/>
            <a:ext cx="3924300" cy="836612"/>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a:defRPr/>
            </a:pPr>
            <a:r>
              <a:rPr lang="en-US" sz="4000" b="1">
                <a:solidFill>
                  <a:srgbClr val="E3EBF1"/>
                </a:solidFill>
                <a:effectLst>
                  <a:glow rad="127000">
                    <a:schemeClr val="bg1"/>
                  </a:glow>
                </a:effectLst>
                <a:cs typeface="Arial" charset="0"/>
              </a:rPr>
              <a:t>Heb. 12:2</a:t>
            </a: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42</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8" tIns="45709" rIns="91418" bIns="45709"/>
          <a:lstStyle>
            <a:lvl1pPr defTabSz="911225">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1225">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1225">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1225">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1225"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a:spcBef>
                <a:spcPct val="0"/>
              </a:spcBef>
              <a:buFontTx/>
              <a:buNone/>
            </a:pPr>
            <a:endParaRPr lang="en-US" altLang="en-US" sz="2400">
              <a:solidFill>
                <a:srgbClr val="FFFFFF"/>
              </a:solidFill>
              <a:latin typeface="BONES" charset="0"/>
            </a:endParaRPr>
          </a:p>
        </p:txBody>
      </p:sp>
      <p:pic>
        <p:nvPicPr>
          <p:cNvPr id="79875" name="Picture 2" descr="Home-HappyGroup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90588"/>
            <a:ext cx="6516688"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08175" y="1707739"/>
            <a:ext cx="7091363" cy="3286125"/>
          </a:xfrm>
        </p:spPr>
        <p:txBody>
          <a:bodyPr/>
          <a:lstStyle/>
          <a:p>
            <a:pPr algn="r">
              <a:defRPr/>
            </a:pPr>
            <a:r>
              <a:rPr lang="en-US" dirty="0">
                <a:solidFill>
                  <a:schemeClr val="accent1">
                    <a:lumMod val="50000"/>
                  </a:schemeClr>
                </a:solidFill>
                <a:ea typeface="ＭＳ Ｐゴシック" pitchFamily="-105" charset="-128"/>
              </a:rPr>
              <a:t>We need to </a:t>
            </a:r>
            <a:r>
              <a:rPr lang="en-US" u="sng" dirty="0">
                <a:solidFill>
                  <a:srgbClr val="660066"/>
                </a:solidFill>
                <a:ea typeface="ＭＳ Ｐゴシック" pitchFamily="-105" charset="-128"/>
              </a:rPr>
              <a:t>imitate</a:t>
            </a:r>
            <a:r>
              <a:rPr lang="en-US" dirty="0">
                <a:solidFill>
                  <a:srgbClr val="660066"/>
                </a:solidFill>
                <a:ea typeface="ＭＳ Ｐゴシック" pitchFamily="-105" charset="-128"/>
              </a:rPr>
              <a:t> </a:t>
            </a:r>
            <a:r>
              <a:rPr lang="en-US" dirty="0" smtClean="0">
                <a:solidFill>
                  <a:schemeClr val="accent1">
                    <a:lumMod val="50000"/>
                  </a:schemeClr>
                </a:solidFill>
                <a:ea typeface="ＭＳ Ｐゴシック" pitchFamily="-105" charset="-128"/>
              </a:rPr>
              <a:t>Christ</a:t>
            </a:r>
            <a:r>
              <a:rPr lang="fr-FR" dirty="0" smtClean="0">
                <a:solidFill>
                  <a:schemeClr val="accent1">
                    <a:lumMod val="50000"/>
                  </a:schemeClr>
                </a:solidFill>
                <a:ea typeface="ＭＳ Ｐゴシック" pitchFamily="-105" charset="-128"/>
              </a:rPr>
              <a:t>'</a:t>
            </a:r>
            <a:r>
              <a:rPr lang="en-US" dirty="0" smtClean="0">
                <a:solidFill>
                  <a:schemeClr val="accent1">
                    <a:lumMod val="50000"/>
                  </a:schemeClr>
                </a:solidFill>
                <a:ea typeface="ＭＳ Ｐゴシック" pitchFamily="-105" charset="-128"/>
              </a:rPr>
              <a:t>s </a:t>
            </a:r>
            <a:r>
              <a:rPr lang="en-US" dirty="0">
                <a:solidFill>
                  <a:schemeClr val="accent1">
                    <a:lumMod val="50000"/>
                  </a:schemeClr>
                </a:solidFill>
                <a:ea typeface="ＭＳ Ｐゴシック" pitchFamily="-105" charset="-128"/>
              </a:rPr>
              <a:t>attitude to experience genuine </a:t>
            </a:r>
            <a:r>
              <a:rPr lang="en-US" sz="7200" dirty="0">
                <a:solidFill>
                  <a:schemeClr val="accent1">
                    <a:lumMod val="50000"/>
                  </a:schemeClr>
                </a:solidFill>
                <a:ea typeface="ＭＳ Ｐゴシック" pitchFamily="-105" charset="-128"/>
              </a:rPr>
              <a:t>joy</a:t>
            </a:r>
            <a:r>
              <a:rPr lang="en-US" dirty="0" smtClean="0">
                <a:solidFill>
                  <a:schemeClr val="accent1">
                    <a:lumMod val="50000"/>
                  </a:schemeClr>
                </a:solidFill>
                <a:ea typeface="ＭＳ Ｐゴシック" pitchFamily="-105" charset="-128"/>
              </a:rPr>
              <a:t>.</a:t>
            </a:r>
            <a:br>
              <a:rPr lang="en-US" dirty="0" smtClean="0">
                <a:solidFill>
                  <a:schemeClr val="accent1">
                    <a:lumMod val="50000"/>
                  </a:schemeClr>
                </a:solidFill>
                <a:ea typeface="ＭＳ Ｐゴシック" pitchFamily="-105" charset="-128"/>
              </a:rPr>
            </a:br>
            <a:r>
              <a:rPr lang="en-US" dirty="0" err="1" smtClean="0">
                <a:solidFill>
                  <a:srgbClr val="000090"/>
                </a:solidFill>
                <a:effectLst>
                  <a:glow rad="190500">
                    <a:schemeClr val="tx1"/>
                  </a:glow>
                </a:effectLst>
                <a:ea typeface="ＭＳ Ｐゴシック" pitchFamily="-105" charset="-128"/>
              </a:rPr>
              <a:t>નિખાલસ</a:t>
            </a:r>
            <a:r>
              <a:rPr lang="en-US" dirty="0" smtClean="0">
                <a:solidFill>
                  <a:srgbClr val="000090"/>
                </a:solidFill>
                <a:effectLst>
                  <a:glow rad="190500">
                    <a:schemeClr val="tx1"/>
                  </a:glow>
                </a:effectLst>
                <a:ea typeface="ＭＳ Ｐゴシック" pitchFamily="-105" charset="-128"/>
              </a:rPr>
              <a:t> </a:t>
            </a:r>
            <a:br>
              <a:rPr lang="en-US" dirty="0" smtClean="0">
                <a:solidFill>
                  <a:srgbClr val="000090"/>
                </a:solidFill>
                <a:effectLst>
                  <a:glow rad="190500">
                    <a:schemeClr val="tx1"/>
                  </a:glow>
                </a:effectLst>
                <a:ea typeface="ＭＳ Ｐゴシック" pitchFamily="-105" charset="-128"/>
              </a:rPr>
            </a:br>
            <a:r>
              <a:rPr lang="en-US" sz="6000" b="1" dirty="0" err="1" smtClean="0">
                <a:solidFill>
                  <a:srgbClr val="660066"/>
                </a:solidFill>
                <a:effectLst>
                  <a:glow rad="190500">
                    <a:schemeClr val="tx1"/>
                  </a:glow>
                </a:effectLst>
                <a:ea typeface="ＭＳ Ｐゴシック" pitchFamily="-105" charset="-128"/>
              </a:rPr>
              <a:t>આનંદનો</a:t>
            </a:r>
            <a:r>
              <a:rPr lang="en-US" dirty="0" smtClean="0">
                <a:solidFill>
                  <a:srgbClr val="660066"/>
                </a:solidFill>
                <a:effectLst>
                  <a:glow rad="190500">
                    <a:schemeClr val="tx1"/>
                  </a:glow>
                </a:effectLst>
                <a:ea typeface="ＭＳ Ｐゴシック" pitchFamily="-105" charset="-128"/>
              </a:rPr>
              <a:t> </a:t>
            </a:r>
            <a:br>
              <a:rPr lang="en-US" dirty="0" smtClean="0">
                <a:solidFill>
                  <a:srgbClr val="660066"/>
                </a:solidFill>
                <a:effectLst>
                  <a:glow rad="190500">
                    <a:schemeClr val="tx1"/>
                  </a:glow>
                </a:effectLst>
                <a:ea typeface="ＭＳ Ｐゴシック" pitchFamily="-105" charset="-128"/>
              </a:rPr>
            </a:br>
            <a:r>
              <a:rPr lang="en-US" dirty="0" err="1" smtClean="0">
                <a:solidFill>
                  <a:srgbClr val="000090"/>
                </a:solidFill>
                <a:effectLst>
                  <a:glow rad="190500">
                    <a:schemeClr val="tx1"/>
                  </a:glow>
                </a:effectLst>
                <a:ea typeface="ＭＳ Ｐゴシック" pitchFamily="-105" charset="-128"/>
              </a:rPr>
              <a:t>અનુભવ</a:t>
            </a:r>
            <a:r>
              <a:rPr lang="en-US" dirty="0" smtClean="0">
                <a:solidFill>
                  <a:srgbClr val="000090"/>
                </a:solidFill>
                <a:effectLst>
                  <a:glow rad="190500">
                    <a:schemeClr val="tx1"/>
                  </a:glow>
                </a:effectLst>
                <a:ea typeface="ＭＳ Ｐゴシック" pitchFamily="-105" charset="-128"/>
              </a:rPr>
              <a:t> </a:t>
            </a:r>
            <a:r>
              <a:rPr lang="en-US" dirty="0" err="1" smtClean="0">
                <a:solidFill>
                  <a:srgbClr val="000090"/>
                </a:solidFill>
                <a:effectLst>
                  <a:glow rad="190500">
                    <a:schemeClr val="tx1"/>
                  </a:glow>
                </a:effectLst>
                <a:ea typeface="ＭＳ Ｐゴシック" pitchFamily="-105" charset="-128"/>
              </a:rPr>
              <a:t>મેળવવા</a:t>
            </a:r>
            <a:r>
              <a:rPr lang="en-US" dirty="0" smtClean="0">
                <a:solidFill>
                  <a:srgbClr val="000090"/>
                </a:solidFill>
                <a:effectLst>
                  <a:glow rad="190500">
                    <a:schemeClr val="tx1"/>
                  </a:glow>
                </a:effectLst>
                <a:ea typeface="ＭＳ Ｐゴシック" pitchFamily="-105" charset="-128"/>
              </a:rPr>
              <a:t> </a:t>
            </a:r>
            <a:r>
              <a:rPr lang="en-US" dirty="0" err="1" smtClean="0">
                <a:solidFill>
                  <a:srgbClr val="000090"/>
                </a:solidFill>
                <a:effectLst>
                  <a:glow rad="190500">
                    <a:schemeClr val="tx1"/>
                  </a:glow>
                </a:effectLst>
                <a:ea typeface="ＭＳ Ｐゴシック" pitchFamily="-105" charset="-128"/>
              </a:rPr>
              <a:t>માટે</a:t>
            </a:r>
            <a:r>
              <a:rPr lang="en-US" dirty="0" smtClean="0">
                <a:solidFill>
                  <a:srgbClr val="000090"/>
                </a:solidFill>
                <a:effectLst>
                  <a:glow rad="190500">
                    <a:schemeClr val="tx1"/>
                  </a:glow>
                </a:effectLst>
                <a:ea typeface="ＭＳ Ｐゴシック" pitchFamily="-105" charset="-128"/>
              </a:rPr>
              <a:t> </a:t>
            </a:r>
            <a:br>
              <a:rPr lang="en-US" dirty="0" smtClean="0">
                <a:solidFill>
                  <a:srgbClr val="000090"/>
                </a:solidFill>
                <a:effectLst>
                  <a:glow rad="190500">
                    <a:schemeClr val="tx1"/>
                  </a:glow>
                </a:effectLst>
                <a:ea typeface="ＭＳ Ｐゴシック" pitchFamily="-105" charset="-128"/>
              </a:rPr>
            </a:br>
            <a:r>
              <a:rPr lang="en-US" dirty="0" err="1" smtClean="0">
                <a:solidFill>
                  <a:srgbClr val="000090"/>
                </a:solidFill>
                <a:effectLst>
                  <a:glow rad="190500">
                    <a:schemeClr val="tx1"/>
                  </a:glow>
                </a:effectLst>
                <a:ea typeface="ＭＳ Ｐゴシック" pitchFamily="-105" charset="-128"/>
              </a:rPr>
              <a:t>આપણે</a:t>
            </a:r>
            <a:r>
              <a:rPr lang="en-US" dirty="0" smtClean="0">
                <a:solidFill>
                  <a:srgbClr val="000090"/>
                </a:solidFill>
                <a:effectLst>
                  <a:glow rad="190500">
                    <a:schemeClr val="tx1"/>
                  </a:glow>
                </a:effectLst>
                <a:ea typeface="ＭＳ Ｐゴシック" pitchFamily="-105" charset="-128"/>
              </a:rPr>
              <a:t> </a:t>
            </a:r>
            <a:r>
              <a:rPr lang="gu-IN" dirty="0" smtClean="0">
                <a:solidFill>
                  <a:srgbClr val="000090"/>
                </a:solidFill>
                <a:effectLst>
                  <a:glow rad="190500">
                    <a:schemeClr val="tx1"/>
                  </a:glow>
                </a:effectLst>
                <a:ea typeface="ＭＳ Ｐゴシック" pitchFamily="-105" charset="-128"/>
              </a:rPr>
              <a:t>ખ્રિસ્ત</a:t>
            </a:r>
            <a:r>
              <a:rPr lang="en-US" dirty="0" err="1" smtClean="0">
                <a:solidFill>
                  <a:srgbClr val="000090"/>
                </a:solidFill>
                <a:effectLst>
                  <a:glow rad="190500">
                    <a:schemeClr val="tx1"/>
                  </a:glow>
                </a:effectLst>
                <a:ea typeface="ＭＳ Ｐゴシック" pitchFamily="-105" charset="-128"/>
              </a:rPr>
              <a:t>ના</a:t>
            </a:r>
            <a:r>
              <a:rPr lang="en-US" dirty="0" smtClean="0">
                <a:solidFill>
                  <a:srgbClr val="000090"/>
                </a:solidFill>
                <a:effectLst>
                  <a:glow rad="190500">
                    <a:schemeClr val="tx1"/>
                  </a:glow>
                </a:effectLst>
                <a:ea typeface="ＭＳ Ｐゴシック" pitchFamily="-105" charset="-128"/>
              </a:rPr>
              <a:t> </a:t>
            </a:r>
            <a:r>
              <a:rPr lang="gu-IN" dirty="0" smtClean="0">
                <a:solidFill>
                  <a:srgbClr val="000090"/>
                </a:solidFill>
                <a:effectLst>
                  <a:glow rad="190500">
                    <a:schemeClr val="tx1"/>
                  </a:glow>
                </a:effectLst>
                <a:ea typeface="ＭＳ Ｐゴシック" pitchFamily="-105" charset="-128"/>
              </a:rPr>
              <a:t>વલણ</a:t>
            </a:r>
            <a:r>
              <a:rPr lang="en-US" dirty="0" err="1" smtClean="0">
                <a:solidFill>
                  <a:srgbClr val="000090"/>
                </a:solidFill>
                <a:effectLst>
                  <a:glow rad="190500">
                    <a:schemeClr val="tx1"/>
                  </a:glow>
                </a:effectLst>
                <a:ea typeface="ＭＳ Ｐゴシック" pitchFamily="-105" charset="-128"/>
              </a:rPr>
              <a:t>નું</a:t>
            </a:r>
            <a:r>
              <a:rPr lang="en-US" dirty="0" smtClean="0">
                <a:solidFill>
                  <a:srgbClr val="000090"/>
                </a:solidFill>
                <a:effectLst>
                  <a:glow rad="190500">
                    <a:schemeClr val="tx1"/>
                  </a:glow>
                </a:effectLst>
                <a:ea typeface="ＭＳ Ｐゴシック" pitchFamily="-105" charset="-128"/>
              </a:rPr>
              <a:t> </a:t>
            </a:r>
            <a:br>
              <a:rPr lang="en-US" dirty="0" smtClean="0">
                <a:solidFill>
                  <a:srgbClr val="000090"/>
                </a:solidFill>
                <a:effectLst>
                  <a:glow rad="190500">
                    <a:schemeClr val="tx1"/>
                  </a:glow>
                </a:effectLst>
                <a:ea typeface="ＭＳ Ｐゴシック" pitchFamily="-105" charset="-128"/>
              </a:rPr>
            </a:br>
            <a:r>
              <a:rPr lang="en-US" dirty="0" err="1" smtClean="0">
                <a:solidFill>
                  <a:srgbClr val="660066"/>
                </a:solidFill>
                <a:effectLst>
                  <a:glow rad="190500">
                    <a:schemeClr val="tx1"/>
                  </a:glow>
                </a:effectLst>
                <a:ea typeface="ＭＳ Ｐゴシック" pitchFamily="-105" charset="-128"/>
              </a:rPr>
              <a:t>અનુસરણ</a:t>
            </a:r>
            <a:r>
              <a:rPr lang="en-US" dirty="0" smtClean="0">
                <a:solidFill>
                  <a:srgbClr val="000090"/>
                </a:solidFill>
                <a:effectLst>
                  <a:glow rad="190500">
                    <a:schemeClr val="tx1"/>
                  </a:glow>
                </a:effectLst>
                <a:ea typeface="ＭＳ Ｐゴシック" pitchFamily="-105" charset="-128"/>
              </a:rPr>
              <a:t> </a:t>
            </a:r>
            <a:r>
              <a:rPr lang="en-US" dirty="0" err="1" smtClean="0">
                <a:solidFill>
                  <a:srgbClr val="000090"/>
                </a:solidFill>
                <a:effectLst>
                  <a:glow rad="190500">
                    <a:schemeClr val="tx1"/>
                  </a:glow>
                </a:effectLst>
                <a:ea typeface="ＭＳ Ｐゴシック" pitchFamily="-105" charset="-128"/>
              </a:rPr>
              <a:t>કરવુ</a:t>
            </a:r>
            <a:r>
              <a:rPr lang="en-US" dirty="0" smtClean="0">
                <a:solidFill>
                  <a:srgbClr val="000090"/>
                </a:solidFill>
                <a:effectLst>
                  <a:glow rad="190500">
                    <a:schemeClr val="tx1"/>
                  </a:glow>
                </a:effectLst>
                <a:ea typeface="ＭＳ Ｐゴシック" pitchFamily="-105" charset="-128"/>
              </a:rPr>
              <a:t> </a:t>
            </a:r>
            <a:r>
              <a:rPr lang="en-US" dirty="0" err="1" smtClean="0">
                <a:solidFill>
                  <a:srgbClr val="000090"/>
                </a:solidFill>
                <a:effectLst>
                  <a:glow rad="190500">
                    <a:schemeClr val="tx1"/>
                  </a:glow>
                </a:effectLst>
                <a:ea typeface="ＭＳ Ｐゴシック" pitchFamily="-105" charset="-128"/>
              </a:rPr>
              <a:t>જોઇએ</a:t>
            </a:r>
            <a:r>
              <a:rPr lang="en-US" dirty="0" smtClean="0">
                <a:solidFill>
                  <a:srgbClr val="000090"/>
                </a:solidFill>
                <a:effectLst>
                  <a:glow rad="190500">
                    <a:schemeClr val="tx1"/>
                  </a:glow>
                </a:effectLst>
                <a:ea typeface="ＭＳ Ｐゴシック" pitchFamily="-105" charset="-128"/>
              </a:rPr>
              <a:t>.</a:t>
            </a:r>
            <a:endParaRPr lang="en-US" dirty="0">
              <a:solidFill>
                <a:srgbClr val="000090"/>
              </a:solidFill>
              <a:effectLst>
                <a:glow rad="190500">
                  <a:schemeClr val="tx1"/>
                </a:glow>
              </a:effectLst>
              <a:ea typeface="ＭＳ Ｐゴシック" pitchFamily="-105" charset="-128"/>
            </a:endParaRPr>
          </a:p>
        </p:txBody>
      </p:sp>
      <p:sp>
        <p:nvSpPr>
          <p:cNvPr id="3" name="Slide Number Placeholder 2"/>
          <p:cNvSpPr>
            <a:spLocks noGrp="1"/>
          </p:cNvSpPr>
          <p:nvPr>
            <p:ph type="sldNum" sz="quarter" idx="12"/>
          </p:nvPr>
        </p:nvSpPr>
        <p:spPr/>
        <p:txBody>
          <a:bodyPr/>
          <a:lstStyle/>
          <a:p>
            <a:pPr>
              <a:defRPr/>
            </a:pPr>
            <a:fld id="{C310D92D-622A-4801-987B-D9D8FD724086}" type="slidenum">
              <a:rPr lang="en-US" altLang="en-US" smtClean="0"/>
              <a:pPr>
                <a:defRPr/>
              </a:pPr>
              <a:t>43</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7" descr="rejoice-in-the-lord_622_1024x7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8"/>
          <p:cNvSpPr>
            <a:spLocks noChangeArrowheads="1"/>
          </p:cNvSpPr>
          <p:nvPr/>
        </p:nvSpPr>
        <p:spPr bwMode="auto">
          <a:xfrm>
            <a:off x="0" y="0"/>
            <a:ext cx="4787900" cy="2924175"/>
          </a:xfrm>
          <a:prstGeom prst="rect">
            <a:avLst/>
          </a:prstGeom>
          <a:solidFill>
            <a:srgbClr val="000000"/>
          </a:solidFill>
          <a:ln>
            <a:noFill/>
          </a:ln>
          <a:extLst/>
        </p:spPr>
        <p:txBody>
          <a:bodyPr lIns="91418" tIns="45709" rIns="91418" bIns="45709"/>
          <a:lstStyle/>
          <a:p>
            <a:pPr defTabSz="914186">
              <a:defRPr/>
            </a:pPr>
            <a:endParaRPr lang="en-US" sz="2400">
              <a:solidFill>
                <a:srgbClr val="FFFFFF"/>
              </a:solidFill>
              <a:effectLst>
                <a:glow rad="127000">
                  <a:schemeClr val="bg1"/>
                </a:glow>
              </a:effectLst>
              <a:latin typeface="BONES" charset="0"/>
              <a:ea typeface="ＭＳ Ｐゴシック" charset="0"/>
              <a:cs typeface="ＭＳ Ｐゴシック" charset="0"/>
            </a:endParaRPr>
          </a:p>
        </p:txBody>
      </p:sp>
      <p:sp>
        <p:nvSpPr>
          <p:cNvPr id="67587" name="Title 1"/>
          <p:cNvSpPr>
            <a:spLocks noGrp="1"/>
          </p:cNvSpPr>
          <p:nvPr>
            <p:ph type="title"/>
          </p:nvPr>
        </p:nvSpPr>
        <p:spPr>
          <a:xfrm>
            <a:off x="0" y="0"/>
            <a:ext cx="9144000" cy="1341438"/>
          </a:xfrm>
          <a:gradFill rotWithShape="1">
            <a:gsLst>
              <a:gs pos="0">
                <a:srgbClr val="0000FF"/>
              </a:gs>
              <a:gs pos="100000">
                <a:schemeClr val="bg1"/>
              </a:gs>
            </a:gsLst>
            <a:path path="rect">
              <a:fillToRect l="50000" t="50000" r="50000" b="50000"/>
            </a:path>
          </a:gradFill>
          <a:extLst/>
        </p:spPr>
        <p:txBody>
          <a:bodyPr/>
          <a:lstStyle/>
          <a:p>
            <a:pPr>
              <a:defRPr/>
            </a:pPr>
            <a:r>
              <a:rPr lang="en-US" dirty="0">
                <a:effectLst>
                  <a:glow rad="127000">
                    <a:schemeClr val="bg1"/>
                  </a:glow>
                </a:effectLst>
                <a:ea typeface="ＭＳ Ｐゴシック" charset="0"/>
                <a:cs typeface="ＭＳ Ｐゴシック" charset="0"/>
              </a:rPr>
              <a:t>How to imitate </a:t>
            </a:r>
            <a:r>
              <a:rPr lang="en-US" dirty="0" smtClean="0">
                <a:effectLst>
                  <a:glow rad="127000">
                    <a:schemeClr val="bg1"/>
                  </a:glow>
                </a:effectLst>
                <a:ea typeface="ＭＳ Ｐゴシック" charset="0"/>
                <a:cs typeface="ＭＳ Ｐゴシック" charset="0"/>
              </a:rPr>
              <a:t>Christ</a:t>
            </a:r>
            <a:r>
              <a:rPr lang="fr-FR" dirty="0" smtClean="0">
                <a:effectLst>
                  <a:glow rad="127000">
                    <a:schemeClr val="bg1"/>
                  </a:glow>
                </a:effectLst>
                <a:ea typeface="ＭＳ Ｐゴシック" charset="0"/>
                <a:cs typeface="ＭＳ Ｐゴシック" charset="0"/>
              </a:rPr>
              <a:t>'</a:t>
            </a:r>
            <a:r>
              <a:rPr lang="en-US" dirty="0" smtClean="0">
                <a:effectLst>
                  <a:glow rad="127000">
                    <a:schemeClr val="bg1"/>
                  </a:glow>
                </a:effectLst>
                <a:ea typeface="ＭＳ Ｐゴシック" charset="0"/>
                <a:cs typeface="ＭＳ Ｐゴシック" charset="0"/>
              </a:rPr>
              <a:t>s </a:t>
            </a:r>
            <a:r>
              <a:rPr lang="en-US" dirty="0">
                <a:effectLst>
                  <a:glow rad="127000">
                    <a:schemeClr val="bg1"/>
                  </a:glow>
                </a:effectLst>
                <a:ea typeface="ＭＳ Ｐゴシック" charset="0"/>
                <a:cs typeface="ＭＳ Ｐゴシック" charset="0"/>
              </a:rPr>
              <a:t>JOY</a:t>
            </a:r>
          </a:p>
        </p:txBody>
      </p:sp>
      <p:sp>
        <p:nvSpPr>
          <p:cNvPr id="3" name="Title 1"/>
          <p:cNvSpPr txBox="1">
            <a:spLocks/>
          </p:cNvSpPr>
          <p:nvPr/>
        </p:nvSpPr>
        <p:spPr bwMode="auto">
          <a:xfrm>
            <a:off x="180975" y="1341438"/>
            <a:ext cx="8928100"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4400">
                <a:solidFill>
                  <a:srgbClr val="E3EBF1"/>
                </a:solidFill>
                <a:effectLst>
                  <a:glow rad="127000">
                    <a:schemeClr val="bg1"/>
                  </a:glow>
                </a:effectLst>
                <a:latin typeface="Arial Black" charset="0"/>
              </a:rPr>
              <a:t>1. Get to know Him</a:t>
            </a:r>
          </a:p>
        </p:txBody>
      </p:sp>
      <p:sp>
        <p:nvSpPr>
          <p:cNvPr id="4" name="Title 1"/>
          <p:cNvSpPr txBox="1">
            <a:spLocks/>
          </p:cNvSpPr>
          <p:nvPr/>
        </p:nvSpPr>
        <p:spPr bwMode="auto">
          <a:xfrm>
            <a:off x="180975" y="2366963"/>
            <a:ext cx="8928100"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4400">
                <a:solidFill>
                  <a:srgbClr val="E3EBF1"/>
                </a:solidFill>
                <a:effectLst>
                  <a:glow rad="127000">
                    <a:schemeClr val="bg1"/>
                  </a:glow>
                </a:effectLst>
                <a:latin typeface="Arial Black" charset="0"/>
              </a:rPr>
              <a:t>2. Ask two questions:</a:t>
            </a:r>
          </a:p>
        </p:txBody>
      </p:sp>
      <p:sp>
        <p:nvSpPr>
          <p:cNvPr id="5" name="Title 1"/>
          <p:cNvSpPr txBox="1">
            <a:spLocks/>
          </p:cNvSpPr>
          <p:nvPr/>
        </p:nvSpPr>
        <p:spPr bwMode="auto">
          <a:xfrm>
            <a:off x="755651" y="3357563"/>
            <a:ext cx="2986088"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4400">
                <a:solidFill>
                  <a:srgbClr val="E3EBF1"/>
                </a:solidFill>
                <a:effectLst>
                  <a:glow rad="127000">
                    <a:schemeClr val="bg1"/>
                  </a:glow>
                </a:effectLst>
                <a:latin typeface="Arial Black" charset="0"/>
              </a:rPr>
              <a:t>• WWJD</a:t>
            </a:r>
          </a:p>
        </p:txBody>
      </p:sp>
      <p:sp>
        <p:nvSpPr>
          <p:cNvPr id="6" name="Title 1"/>
          <p:cNvSpPr txBox="1">
            <a:spLocks/>
          </p:cNvSpPr>
          <p:nvPr/>
        </p:nvSpPr>
        <p:spPr bwMode="auto">
          <a:xfrm>
            <a:off x="755651" y="4373563"/>
            <a:ext cx="2986088"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4400">
                <a:solidFill>
                  <a:srgbClr val="E3EBF1"/>
                </a:solidFill>
                <a:effectLst>
                  <a:glow rad="127000">
                    <a:schemeClr val="bg1"/>
                  </a:glow>
                </a:effectLst>
                <a:latin typeface="Arial Black" charset="0"/>
              </a:rPr>
              <a:t>• WWJT</a:t>
            </a:r>
          </a:p>
        </p:txBody>
      </p:sp>
      <p:sp>
        <p:nvSpPr>
          <p:cNvPr id="7" name="Title 1"/>
          <p:cNvSpPr txBox="1">
            <a:spLocks/>
          </p:cNvSpPr>
          <p:nvPr/>
        </p:nvSpPr>
        <p:spPr bwMode="auto">
          <a:xfrm>
            <a:off x="180975" y="5445125"/>
            <a:ext cx="8928100"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4400">
                <a:solidFill>
                  <a:srgbClr val="E3EBF1"/>
                </a:solidFill>
                <a:effectLst>
                  <a:glow rad="127000">
                    <a:schemeClr val="bg1"/>
                  </a:glow>
                </a:effectLst>
                <a:latin typeface="Arial Black" charset="0"/>
              </a:rPr>
              <a:t>3. Respond like Jesus would</a:t>
            </a:r>
          </a:p>
        </p:txBody>
      </p:sp>
      <p:sp>
        <p:nvSpPr>
          <p:cNvPr id="10" name="Title 1"/>
          <p:cNvSpPr txBox="1">
            <a:spLocks/>
          </p:cNvSpPr>
          <p:nvPr/>
        </p:nvSpPr>
        <p:spPr bwMode="auto">
          <a:xfrm>
            <a:off x="3276602" y="3357563"/>
            <a:ext cx="5580063"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3200">
                <a:solidFill>
                  <a:srgbClr val="E3EBF1"/>
                </a:solidFill>
                <a:effectLst>
                  <a:glow rad="127000">
                    <a:schemeClr val="bg1"/>
                  </a:glow>
                </a:effectLst>
                <a:latin typeface="Arial Black" charset="0"/>
              </a:rPr>
              <a:t>(What Would Jesus Do)</a:t>
            </a:r>
          </a:p>
        </p:txBody>
      </p:sp>
      <p:sp>
        <p:nvSpPr>
          <p:cNvPr id="12" name="Title 1"/>
          <p:cNvSpPr txBox="1">
            <a:spLocks/>
          </p:cNvSpPr>
          <p:nvPr/>
        </p:nvSpPr>
        <p:spPr bwMode="auto">
          <a:xfrm>
            <a:off x="3276600" y="4373563"/>
            <a:ext cx="5975350" cy="1143000"/>
          </a:xfrm>
          <a:prstGeom prst="rect">
            <a:avLst/>
          </a:prstGeom>
          <a:noFill/>
          <a:ln>
            <a:noFill/>
          </a:ln>
          <a:effectLst>
            <a:outerShdw blurRad="50800" dist="38100" dir="2700000">
              <a:srgbClr val="000000">
                <a:alpha val="43000"/>
              </a:srgbClr>
            </a:outerShdw>
          </a:effectLs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186">
              <a:defRPr/>
            </a:pPr>
            <a:r>
              <a:rPr lang="en-US" sz="3200">
                <a:solidFill>
                  <a:srgbClr val="E3EBF1"/>
                </a:solidFill>
                <a:effectLst>
                  <a:glow rad="127000">
                    <a:schemeClr val="bg1"/>
                  </a:glow>
                </a:effectLst>
                <a:latin typeface="Arial Black" charset="0"/>
              </a:rPr>
              <a:t>(What Would Jesus Think)</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44</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Title 2"/>
          <p:cNvSpPr>
            <a:spLocks noGrp="1"/>
          </p:cNvSpPr>
          <p:nvPr>
            <p:ph type="title" idx="4294967295"/>
          </p:nvPr>
        </p:nvSpPr>
        <p:spPr>
          <a:xfrm>
            <a:off x="109538" y="0"/>
            <a:ext cx="8999537" cy="2808288"/>
          </a:xfrm>
        </p:spPr>
        <p:txBody>
          <a:bodyPr/>
          <a:lstStyle/>
          <a:p>
            <a:r>
              <a:rPr lang="en-US" altLang="en-US" sz="4800" b="1" smtClean="0">
                <a:solidFill>
                  <a:srgbClr val="4B3118"/>
                </a:solidFill>
                <a:latin typeface="Arial" panose="020B0604020202020204" pitchFamily="34" charset="0"/>
                <a:cs typeface="Arial" panose="020B0604020202020204" pitchFamily="34" charset="0"/>
              </a:rPr>
              <a:t>Mimicking the Master</a:t>
            </a:r>
          </a:p>
        </p:txBody>
      </p:sp>
      <p:pic>
        <p:nvPicPr>
          <p:cNvPr id="6" name="Picture 5" descr="Mimicking the Master Cartoon.pdf"/>
          <p:cNvPicPr>
            <a:picLocks noChangeAspect="1"/>
          </p:cNvPicPr>
          <p:nvPr/>
        </p:nvPicPr>
        <p:blipFill rotWithShape="1">
          <a:blip r:embed="rId3">
            <a:extLst/>
          </a:blip>
          <a:srcRect l="4073" t="37619" r="6083"/>
          <a:stretch/>
        </p:blipFill>
        <p:spPr>
          <a:xfrm>
            <a:off x="1907707" y="-155332"/>
            <a:ext cx="8362035" cy="8216106"/>
          </a:xfrm>
          <a:prstGeom prst="ellipse">
            <a:avLst/>
          </a:prstGeom>
          <a:noFill/>
          <a:ln>
            <a:noFill/>
          </a:ln>
        </p:spPr>
      </p:pic>
      <p:pic>
        <p:nvPicPr>
          <p:cNvPr id="82948" name="Picture 1" descr="Mimicking the Master Cartoon.pdf"/>
          <p:cNvPicPr>
            <a:picLocks noChangeAspect="1"/>
          </p:cNvPicPr>
          <p:nvPr/>
        </p:nvPicPr>
        <p:blipFill>
          <a:blip r:embed="rId3">
            <a:extLst>
              <a:ext uri="{28A0092B-C50C-407E-A947-70E740481C1C}">
                <a14:useLocalDpi xmlns:a14="http://schemas.microsoft.com/office/drawing/2010/main" val="0"/>
              </a:ext>
            </a:extLst>
          </a:blip>
          <a:srcRect l="8112" t="7320" r="13731" b="58855"/>
          <a:stretch>
            <a:fillRect/>
          </a:stretch>
        </p:blipFill>
        <p:spPr bwMode="auto">
          <a:xfrm>
            <a:off x="30163" y="0"/>
            <a:ext cx="36052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rot="-272930">
            <a:off x="323850" y="2020888"/>
            <a:ext cx="3246438" cy="360362"/>
          </a:xfrm>
          <a:prstGeom prst="rect">
            <a:avLst/>
          </a:pr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lIns="91407" tIns="45704" rIns="91407" bIns="45704" anchor="ctr"/>
          <a:lstStyle/>
          <a:p>
            <a:pPr algn="ctr" defTabSz="914186" eaLnBrk="1" hangingPunct="1">
              <a:defRPr/>
            </a:pPr>
            <a:endParaRPr lang="en-US" sz="2400">
              <a:solidFill>
                <a:srgbClr val="FFFFFF"/>
              </a:solidFill>
              <a:latin typeface="+mn-lt"/>
              <a:ea typeface="+mn-ea"/>
            </a:endParaRPr>
          </a:p>
        </p:txBody>
      </p:sp>
      <p:sp>
        <p:nvSpPr>
          <p:cNvPr id="82950" name="TextBox 6"/>
          <p:cNvSpPr txBox="1">
            <a:spLocks noChangeArrowheads="1"/>
          </p:cNvSpPr>
          <p:nvPr/>
        </p:nvSpPr>
        <p:spPr bwMode="auto">
          <a:xfrm>
            <a:off x="179472" y="2701006"/>
            <a:ext cx="3168650" cy="366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spcBef>
                <a:spcPct val="20000"/>
              </a:spcBef>
              <a:buChar char="•"/>
              <a:defRPr sz="3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defTabSz="912813">
              <a:spcBef>
                <a:spcPct val="20000"/>
              </a:spcBef>
              <a:buChar char="•"/>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None/>
            </a:pPr>
            <a:r>
              <a:rPr lang="en-US" altLang="en-US" sz="2400" b="1" dirty="0">
                <a:solidFill>
                  <a:srgbClr val="660066"/>
                </a:solidFill>
                <a:latin typeface="Arial" panose="020B0604020202020204" pitchFamily="34" charset="0"/>
              </a:rPr>
              <a:t>Mimicking</a:t>
            </a:r>
            <a:r>
              <a:rPr lang="en-US" altLang="en-US" sz="2400" b="1" dirty="0">
                <a:solidFill>
                  <a:srgbClr val="0E3915"/>
                </a:solidFill>
                <a:latin typeface="Arial" panose="020B0604020202020204" pitchFamily="34" charset="0"/>
              </a:rPr>
              <a:t> </a:t>
            </a:r>
            <a:r>
              <a:rPr lang="en-US" altLang="en-US" sz="2400" b="1" dirty="0">
                <a:solidFill>
                  <a:srgbClr val="660066"/>
                </a:solidFill>
                <a:latin typeface="Arial" panose="020B0604020202020204" pitchFamily="34" charset="0"/>
              </a:rPr>
              <a:t>the Master enables you to live with </a:t>
            </a:r>
            <a:r>
              <a:rPr lang="en-US" altLang="en-US" sz="4000" b="1" dirty="0">
                <a:solidFill>
                  <a:srgbClr val="000090"/>
                </a:solidFill>
                <a:latin typeface="Arial" panose="020B0604020202020204" pitchFamily="34" charset="0"/>
              </a:rPr>
              <a:t>joy</a:t>
            </a:r>
            <a:r>
              <a:rPr lang="en-US" altLang="en-US" sz="2400" b="1" dirty="0" smtClean="0">
                <a:solidFill>
                  <a:srgbClr val="660066"/>
                </a:solidFill>
                <a:latin typeface="Arial" panose="020B0604020202020204" pitchFamily="34" charset="0"/>
              </a:rPr>
              <a:t>!</a:t>
            </a:r>
            <a:r>
              <a:rPr lang="en-US" sz="2400" dirty="0">
                <a:effectLst>
                  <a:glow rad="228600">
                    <a:schemeClr val="bg1">
                      <a:alpha val="40000"/>
                    </a:schemeClr>
                  </a:glow>
                </a:effectLst>
                <a:ea typeface="ＭＳ Ｐゴシック" pitchFamily="-105" charset="-128"/>
              </a:rPr>
              <a:t> </a:t>
            </a:r>
            <a:endParaRPr lang="en-US" sz="2400" dirty="0" smtClean="0">
              <a:effectLst>
                <a:glow rad="228600">
                  <a:schemeClr val="bg1">
                    <a:alpha val="40000"/>
                  </a:schemeClr>
                </a:glow>
              </a:effectLst>
              <a:ea typeface="ＭＳ Ｐゴシック" pitchFamily="-105" charset="-128"/>
            </a:endParaRPr>
          </a:p>
          <a:p>
            <a:pPr eaLnBrk="1" hangingPunct="1">
              <a:spcBef>
                <a:spcPct val="0"/>
              </a:spcBef>
              <a:buNone/>
            </a:pPr>
            <a:endParaRPr lang="en-US" sz="2400" dirty="0">
              <a:effectLst>
                <a:glow rad="228600">
                  <a:schemeClr val="bg1">
                    <a:alpha val="40000"/>
                  </a:schemeClr>
                </a:glow>
              </a:effectLst>
              <a:ea typeface="ＭＳ Ｐゴシック" pitchFamily="-105" charset="-128"/>
            </a:endParaRPr>
          </a:p>
          <a:p>
            <a:pPr eaLnBrk="1" hangingPunct="1">
              <a:spcBef>
                <a:spcPct val="0"/>
              </a:spcBef>
              <a:buNone/>
            </a:pPr>
            <a:r>
              <a:rPr lang="en-US" sz="2400" dirty="0" err="1" smtClean="0">
                <a:effectLst>
                  <a:glow rad="228600">
                    <a:schemeClr val="bg1">
                      <a:alpha val="40000"/>
                    </a:schemeClr>
                  </a:glow>
                </a:effectLst>
                <a:ea typeface="ＭＳ Ｐゴシック" pitchFamily="-105" charset="-128"/>
              </a:rPr>
              <a:t>માસ્ટરનું</a:t>
            </a:r>
            <a:r>
              <a:rPr lang="en-US" sz="2400" dirty="0" smtClean="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અનુસરણ</a:t>
            </a:r>
            <a:r>
              <a:rPr lang="en-US" sz="2400" dirty="0">
                <a:effectLst>
                  <a:glow rad="228600">
                    <a:schemeClr val="bg1">
                      <a:alpha val="40000"/>
                    </a:schemeClr>
                  </a:glow>
                </a:effectLst>
                <a:ea typeface="ＭＳ Ｐゴシック" pitchFamily="-105" charset="-128"/>
              </a:rPr>
              <a:t> </a:t>
            </a:r>
            <a:r>
              <a:rPr lang="en-US" sz="2400" dirty="0" err="1" smtClean="0">
                <a:effectLst>
                  <a:glow rad="228600">
                    <a:schemeClr val="bg1">
                      <a:alpha val="40000"/>
                    </a:schemeClr>
                  </a:glow>
                </a:effectLst>
                <a:ea typeface="ＭＳ Ｐゴシック" pitchFamily="-105" charset="-128"/>
              </a:rPr>
              <a:t>તમને</a:t>
            </a:r>
            <a:r>
              <a:rPr lang="en-US" sz="2400" dirty="0" smtClean="0">
                <a:effectLst>
                  <a:glow rad="228600">
                    <a:schemeClr val="bg1">
                      <a:alpha val="40000"/>
                    </a:schemeClr>
                  </a:glow>
                </a:effectLst>
                <a:ea typeface="ＭＳ Ｐゴシック" pitchFamily="-105" charset="-128"/>
              </a:rPr>
              <a:t> </a:t>
            </a:r>
            <a:r>
              <a:rPr lang="en-US" sz="4800" dirty="0" err="1">
                <a:solidFill>
                  <a:srgbClr val="7030A0"/>
                </a:solidFill>
                <a:effectLst>
                  <a:glow rad="228600">
                    <a:schemeClr val="bg1">
                      <a:alpha val="40000"/>
                    </a:schemeClr>
                  </a:glow>
                </a:effectLst>
                <a:ea typeface="ＭＳ Ｐゴシック" pitchFamily="-105" charset="-128"/>
              </a:rPr>
              <a:t>આનંદ</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સહીત</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જીવવા</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માટે</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સક્ષમ</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કરે</a:t>
            </a:r>
            <a:r>
              <a:rPr lang="en-US" sz="2400" dirty="0">
                <a:effectLst>
                  <a:glow rad="228600">
                    <a:schemeClr val="bg1">
                      <a:alpha val="40000"/>
                    </a:schemeClr>
                  </a:glow>
                </a:effectLst>
                <a:ea typeface="ＭＳ Ｐゴシック" pitchFamily="-105" charset="-128"/>
              </a:rPr>
              <a:t> </a:t>
            </a:r>
            <a:r>
              <a:rPr lang="en-US" sz="2400" dirty="0" err="1">
                <a:effectLst>
                  <a:glow rad="228600">
                    <a:schemeClr val="bg1">
                      <a:alpha val="40000"/>
                    </a:schemeClr>
                  </a:glow>
                </a:effectLst>
                <a:ea typeface="ＭＳ Ｐゴシック" pitchFamily="-105" charset="-128"/>
              </a:rPr>
              <a:t>છે</a:t>
            </a:r>
            <a:r>
              <a:rPr lang="en-US" sz="2400" dirty="0" smtClean="0">
                <a:effectLst>
                  <a:glow rad="228600">
                    <a:schemeClr val="bg1">
                      <a:alpha val="40000"/>
                    </a:schemeClr>
                  </a:glow>
                </a:effectLst>
                <a:ea typeface="ＭＳ Ｐゴシック" pitchFamily="-105" charset="-128"/>
              </a:rPr>
              <a:t>.</a:t>
            </a:r>
            <a:endParaRPr lang="en-US" altLang="en-US" sz="2400" b="1" dirty="0">
              <a:solidFill>
                <a:srgbClr val="660066"/>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B1E6CE7F-7C95-4F30-B16B-08285FA4346E}" type="slidenum">
              <a:rPr lang="en-GB" altLang="en-US" smtClean="0"/>
              <a:pPr>
                <a:defRPr/>
              </a:pPr>
              <a:t>45</a:t>
            </a:fld>
            <a:endParaRPr lang="en-GB" alt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The Formula</a:t>
            </a:r>
          </a:p>
        </p:txBody>
      </p:sp>
      <p:pic>
        <p:nvPicPr>
          <p:cNvPr id="3" name="Picture 2" descr="prison_bar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imicking the Master Cartoon.pdf"/>
          <p:cNvPicPr>
            <a:picLocks noChangeAspect="1"/>
          </p:cNvPicPr>
          <p:nvPr/>
        </p:nvPicPr>
        <p:blipFill rotWithShape="1">
          <a:blip r:embed="rId4">
            <a:extLst/>
          </a:blip>
          <a:srcRect l="4073" t="37619" r="6083"/>
          <a:stretch/>
        </p:blipFill>
        <p:spPr>
          <a:xfrm>
            <a:off x="2999381" y="2132856"/>
            <a:ext cx="3004766" cy="2952328"/>
          </a:xfrm>
          <a:prstGeom prst="ellipse">
            <a:avLst/>
          </a:prstGeom>
          <a:noFill/>
          <a:ln>
            <a:noFill/>
          </a:ln>
        </p:spPr>
      </p:pic>
      <p:pic>
        <p:nvPicPr>
          <p:cNvPr id="5" name="Picture 4" descr="rejoicing hands u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7813" y="2205038"/>
            <a:ext cx="25161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124075" y="2349500"/>
            <a:ext cx="935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spAutoFit/>
          </a:bodyPr>
          <a:lstStyle>
            <a:lvl1pPr defTabSz="912813">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2813">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2813">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eaLnBrk="1" hangingPunct="1">
              <a:spcBef>
                <a:spcPct val="0"/>
              </a:spcBef>
              <a:buFontTx/>
              <a:buNone/>
            </a:pPr>
            <a:r>
              <a:rPr lang="en-US" altLang="en-US" sz="11500" b="1">
                <a:solidFill>
                  <a:srgbClr val="FFFFFF"/>
                </a:solidFill>
                <a:latin typeface="Times New Roman" panose="02020603050405020304" pitchFamily="18" charset="0"/>
              </a:rPr>
              <a:t>+</a:t>
            </a:r>
          </a:p>
        </p:txBody>
      </p:sp>
      <p:sp>
        <p:nvSpPr>
          <p:cNvPr id="8" name="TextBox 7"/>
          <p:cNvSpPr txBox="1">
            <a:spLocks noChangeArrowheads="1"/>
          </p:cNvSpPr>
          <p:nvPr/>
        </p:nvSpPr>
        <p:spPr bwMode="auto">
          <a:xfrm>
            <a:off x="5940425" y="2492375"/>
            <a:ext cx="935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spAutoFit/>
          </a:bodyPr>
          <a:lstStyle>
            <a:lvl1pPr defTabSz="912813">
              <a:spcBef>
                <a:spcPct val="20000"/>
              </a:spcBef>
              <a:buChar char="•"/>
              <a:defRPr sz="3200">
                <a:solidFill>
                  <a:schemeClr val="tx1"/>
                </a:solidFill>
                <a:latin typeface="Arial Black" panose="020B0A04020102020204" pitchFamily="34" charset="0"/>
                <a:ea typeface="MS PGothic" panose="020B0600070205080204" pitchFamily="34" charset="-128"/>
              </a:defRPr>
            </a:lvl1pPr>
            <a:lvl2pPr marL="742950" indent="-285750" defTabSz="912813">
              <a:spcBef>
                <a:spcPct val="20000"/>
              </a:spcBef>
              <a:buChar char="–"/>
              <a:defRPr sz="2800">
                <a:solidFill>
                  <a:schemeClr val="tx1"/>
                </a:solidFill>
                <a:latin typeface="Arial Black" panose="020B0A04020102020204" pitchFamily="34" charset="0"/>
                <a:ea typeface="MS PGothic" panose="020B0600070205080204" pitchFamily="34" charset="-128"/>
              </a:defRPr>
            </a:lvl2pPr>
            <a:lvl3pPr marL="1143000" indent="-228600" defTabSz="912813">
              <a:spcBef>
                <a:spcPct val="20000"/>
              </a:spcBef>
              <a:buChar char="•"/>
              <a:defRPr sz="2400">
                <a:solidFill>
                  <a:schemeClr val="tx1"/>
                </a:solidFill>
                <a:latin typeface="Arial Black" panose="020B0A04020102020204" pitchFamily="34" charset="0"/>
                <a:ea typeface="MS PGothic" panose="020B0600070205080204" pitchFamily="34" charset="-128"/>
              </a:defRPr>
            </a:lvl3pPr>
            <a:lvl4pPr marL="16002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4pPr>
            <a:lvl5pPr marL="2057400" indent="-228600" defTabSz="912813">
              <a:spcBef>
                <a:spcPct val="20000"/>
              </a:spcBef>
              <a:buChar char="»"/>
              <a:defRPr sz="2000">
                <a:solidFill>
                  <a:schemeClr val="tx1"/>
                </a:solidFill>
                <a:latin typeface="Arial Black" panose="020B0A04020102020204" pitchFamily="34" charset="0"/>
                <a:ea typeface="MS PGothic" panose="020B0600070205080204" pitchFamily="34" charset="-128"/>
              </a:defRPr>
            </a:lvl5pPr>
            <a:lvl6pPr marL="25146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6pPr>
            <a:lvl7pPr marL="29718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7pPr>
            <a:lvl8pPr marL="34290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8pPr>
            <a:lvl9pPr marL="3886200" indent="-228600" defTabSz="912813" eaLnBrk="0" fontAlgn="base" hangingPunct="0">
              <a:spcBef>
                <a:spcPct val="20000"/>
              </a:spcBef>
              <a:spcAft>
                <a:spcPct val="0"/>
              </a:spcAft>
              <a:buChar char="»"/>
              <a:defRPr sz="2000">
                <a:solidFill>
                  <a:schemeClr val="tx1"/>
                </a:solidFill>
                <a:latin typeface="Arial Black" panose="020B0A04020102020204" pitchFamily="34" charset="0"/>
                <a:ea typeface="MS PGothic" panose="020B0600070205080204" pitchFamily="34" charset="-128"/>
              </a:defRPr>
            </a:lvl9pPr>
          </a:lstStyle>
          <a:p>
            <a:pPr eaLnBrk="1" hangingPunct="1">
              <a:spcBef>
                <a:spcPct val="0"/>
              </a:spcBef>
              <a:buFontTx/>
              <a:buNone/>
            </a:pPr>
            <a:r>
              <a:rPr lang="en-US" altLang="en-US" sz="11500" b="1">
                <a:solidFill>
                  <a:srgbClr val="FFFFFF"/>
                </a:solidFill>
                <a:latin typeface="Times New Roman" panose="02020603050405020304" pitchFamily="18" charset="0"/>
              </a:rPr>
              <a:t>=</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46</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descr="Rafa reaching &amp; his shad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itle 1"/>
          <p:cNvSpPr>
            <a:spLocks noGrp="1"/>
          </p:cNvSpPr>
          <p:nvPr>
            <p:ph type="title"/>
          </p:nvPr>
        </p:nvSpPr>
        <p:spPr>
          <a:xfrm>
            <a:off x="0" y="0"/>
            <a:ext cx="9144000" cy="908050"/>
          </a:xfrm>
          <a:solidFill>
            <a:schemeClr val="bg1"/>
          </a:solidFill>
        </p:spPr>
        <p:txBody>
          <a:bodyPr/>
          <a:lstStyle/>
          <a:p>
            <a:r>
              <a:rPr lang="en-US" altLang="en-US" smtClean="0"/>
              <a:t>Happiness versus Joy</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47</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12295" y="0"/>
            <a:ext cx="9256295" cy="6858000"/>
          </a:xfrm>
        </p:spPr>
        <p:txBody>
          <a:bodyPr anchor="t"/>
          <a:lstStyle/>
          <a:p>
            <a:r>
              <a:rPr lang="en-US" altLang="en-US" sz="4000" dirty="0" smtClean="0"/>
              <a:t>In what way do you need to mimic the Master so you can experience joy in your difficulties today?</a:t>
            </a:r>
            <a:br>
              <a:rPr lang="en-US" altLang="en-US" sz="4000" dirty="0" smtClean="0"/>
            </a:br>
            <a:r>
              <a:rPr lang="en-US" altLang="en-US" sz="4000" dirty="0" smtClean="0"/>
              <a:t/>
            </a:r>
            <a:br>
              <a:rPr lang="en-US" altLang="en-US" sz="4000" dirty="0" smtClean="0"/>
            </a:br>
            <a:r>
              <a:rPr lang="en-US" altLang="en-US" sz="4000" dirty="0" err="1" smtClean="0"/>
              <a:t>તમારી</a:t>
            </a:r>
            <a:r>
              <a:rPr lang="en-US" altLang="en-US" sz="4000" dirty="0" smtClean="0"/>
              <a:t> </a:t>
            </a:r>
            <a:r>
              <a:rPr lang="en-US" altLang="en-US" sz="4000" dirty="0" err="1" smtClean="0"/>
              <a:t>હાલની</a:t>
            </a:r>
            <a:r>
              <a:rPr lang="en-US" altLang="en-US" sz="4000" dirty="0" smtClean="0"/>
              <a:t> </a:t>
            </a:r>
            <a:r>
              <a:rPr lang="en-US" altLang="en-US" sz="4000" dirty="0" err="1" smtClean="0"/>
              <a:t>મુશ્કેલીઓમાં</a:t>
            </a:r>
            <a:r>
              <a:rPr lang="en-US" altLang="en-US" sz="4000" dirty="0"/>
              <a:t> </a:t>
            </a:r>
            <a:r>
              <a:rPr lang="en-US" altLang="en-US" sz="4000" dirty="0" smtClean="0"/>
              <a:t>- </a:t>
            </a:r>
            <a:r>
              <a:rPr lang="en-US" altLang="en-US" sz="4000" dirty="0" err="1" smtClean="0"/>
              <a:t>પરિસ્થિતિમાં</a:t>
            </a:r>
            <a:r>
              <a:rPr lang="en-US" altLang="en-US" sz="4000" dirty="0" smtClean="0"/>
              <a:t> –</a:t>
            </a:r>
            <a:br>
              <a:rPr lang="en-US" altLang="en-US" sz="4000" dirty="0" smtClean="0"/>
            </a:br>
            <a:r>
              <a:rPr lang="en-US" altLang="en-US" sz="4000" dirty="0" smtClean="0"/>
              <a:t> </a:t>
            </a:r>
            <a:r>
              <a:rPr lang="en-US" altLang="en-US" sz="4000" dirty="0" err="1" smtClean="0"/>
              <a:t>તમે</a:t>
            </a:r>
            <a:r>
              <a:rPr lang="en-US" altLang="en-US" sz="4000" dirty="0" smtClean="0"/>
              <a:t> </a:t>
            </a:r>
            <a:r>
              <a:rPr lang="en-US" altLang="en-US" sz="4000" dirty="0" err="1" smtClean="0"/>
              <a:t>કેવી</a:t>
            </a:r>
            <a:r>
              <a:rPr lang="en-US" altLang="en-US" sz="4000" dirty="0" smtClean="0"/>
              <a:t> </a:t>
            </a:r>
            <a:r>
              <a:rPr lang="en-US" altLang="en-US" sz="4000" dirty="0" err="1" smtClean="0"/>
              <a:t>રીતે</a:t>
            </a:r>
            <a:r>
              <a:rPr lang="en-US" altLang="en-US" sz="4000" dirty="0" smtClean="0"/>
              <a:t> </a:t>
            </a:r>
            <a:r>
              <a:rPr lang="en-US" altLang="en-US" sz="4000" dirty="0" err="1" smtClean="0"/>
              <a:t>ઈસુનું</a:t>
            </a:r>
            <a:r>
              <a:rPr lang="en-US" altLang="en-US" sz="4000" dirty="0" smtClean="0"/>
              <a:t> </a:t>
            </a:r>
            <a:r>
              <a:rPr lang="en-US" altLang="en-US" sz="4000" dirty="0" err="1" smtClean="0"/>
              <a:t>અનુસરણ</a:t>
            </a:r>
            <a:r>
              <a:rPr lang="en-US" altLang="en-US" sz="4000" dirty="0" smtClean="0"/>
              <a:t> </a:t>
            </a:r>
            <a:r>
              <a:rPr lang="en-US" altLang="en-US" sz="4000" dirty="0" err="1" smtClean="0"/>
              <a:t>કરવા</a:t>
            </a:r>
            <a:r>
              <a:rPr lang="en-US" altLang="en-US" sz="4000" dirty="0" smtClean="0"/>
              <a:t> </a:t>
            </a:r>
            <a:r>
              <a:rPr lang="en-US" altLang="en-US" sz="4000" dirty="0" err="1" smtClean="0"/>
              <a:t>માંગો</a:t>
            </a:r>
            <a:r>
              <a:rPr lang="en-US" altLang="en-US" sz="4000" dirty="0" smtClean="0"/>
              <a:t> </a:t>
            </a:r>
            <a:r>
              <a:rPr lang="en-US" altLang="en-US" sz="4000" dirty="0" err="1" smtClean="0"/>
              <a:t>છો</a:t>
            </a:r>
            <a:r>
              <a:rPr lang="en-US" altLang="en-US" sz="4000" dirty="0" smtClean="0"/>
              <a:t> </a:t>
            </a:r>
            <a:r>
              <a:rPr lang="en-US" altLang="en-US" sz="4000" dirty="0" err="1" smtClean="0"/>
              <a:t>કે</a:t>
            </a:r>
            <a:r>
              <a:rPr lang="en-US" altLang="en-US" sz="4000" dirty="0" smtClean="0"/>
              <a:t>  </a:t>
            </a:r>
            <a:r>
              <a:rPr lang="en-US" altLang="en-US" sz="4000" dirty="0" err="1" smtClean="0"/>
              <a:t>જેથી</a:t>
            </a:r>
            <a:r>
              <a:rPr lang="en-US" altLang="en-US" sz="4000" dirty="0" smtClean="0"/>
              <a:t> </a:t>
            </a:r>
            <a:r>
              <a:rPr lang="en-US" altLang="en-US" sz="4000" dirty="0" err="1" smtClean="0"/>
              <a:t>તમે</a:t>
            </a:r>
            <a:r>
              <a:rPr lang="en-US" altLang="en-US" sz="4000" dirty="0" smtClean="0"/>
              <a:t> </a:t>
            </a:r>
            <a:r>
              <a:rPr lang="en-US" altLang="en-US" sz="7200" dirty="0" err="1" smtClean="0"/>
              <a:t>આનંદ</a:t>
            </a:r>
            <a:r>
              <a:rPr lang="en-US" altLang="en-US" sz="4000" dirty="0" err="1" smtClean="0"/>
              <a:t>નો</a:t>
            </a:r>
            <a:r>
              <a:rPr lang="en-US" altLang="en-US" sz="4000" dirty="0" smtClean="0"/>
              <a:t> </a:t>
            </a:r>
            <a:r>
              <a:rPr lang="en-US" altLang="en-US" sz="4000" dirty="0" err="1" smtClean="0"/>
              <a:t>અનુભવ</a:t>
            </a:r>
            <a:r>
              <a:rPr lang="en-US" altLang="en-US" sz="4000" dirty="0" smtClean="0"/>
              <a:t> </a:t>
            </a:r>
            <a:r>
              <a:rPr lang="en-US" altLang="en-US" sz="4000" dirty="0" err="1" smtClean="0"/>
              <a:t>કરી</a:t>
            </a:r>
            <a:r>
              <a:rPr lang="en-US" altLang="en-US" sz="4000" dirty="0" smtClean="0"/>
              <a:t> </a:t>
            </a:r>
            <a:r>
              <a:rPr lang="en-US" altLang="en-US" sz="4000" dirty="0" err="1" smtClean="0"/>
              <a:t>શકો</a:t>
            </a:r>
            <a:r>
              <a:rPr lang="en-US" altLang="en-US" sz="4000" dirty="0" smtClean="0"/>
              <a:t> ?</a:t>
            </a:r>
          </a:p>
        </p:txBody>
      </p:sp>
      <p:sp>
        <p:nvSpPr>
          <p:cNvPr id="2" name="Slide Number Placeholder 1"/>
          <p:cNvSpPr>
            <a:spLocks noGrp="1"/>
          </p:cNvSpPr>
          <p:nvPr>
            <p:ph type="sldNum" sz="quarter" idx="12"/>
          </p:nvPr>
        </p:nvSpPr>
        <p:spPr/>
        <p:txBody>
          <a:bodyPr/>
          <a:lstStyle/>
          <a:p>
            <a:pPr>
              <a:defRPr/>
            </a:pPr>
            <a:fld id="{C310D92D-622A-4801-987B-D9D8FD724086}" type="slidenum">
              <a:rPr lang="en-US" altLang="en-US" smtClean="0"/>
              <a:pPr>
                <a:defRPr/>
              </a:pPr>
              <a:t>48</a:t>
            </a:fld>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650412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928030"/>
            <a:ext cx="9144000" cy="6549390"/>
          </a:xfrm>
          <a:prstGeom prst="rect">
            <a:avLst/>
          </a:prstGeom>
        </p:spPr>
      </p:pic>
      <p:sp>
        <p:nvSpPr>
          <p:cNvPr id="26627" name="Rectangle 47"/>
          <p:cNvSpPr>
            <a:spLocks noGrp="1" noChangeArrowheads="1"/>
          </p:cNvSpPr>
          <p:nvPr>
            <p:ph type="title" idx="4294967295"/>
          </p:nvPr>
        </p:nvSpPr>
        <p:spPr>
          <a:xfrm>
            <a:off x="1678599" y="52752"/>
            <a:ext cx="5832475" cy="1512888"/>
          </a:xfrm>
          <a:solidFill>
            <a:srgbClr val="000040"/>
          </a:solidFill>
        </p:spPr>
        <p:txBody>
          <a:bodyPr/>
          <a:lstStyle/>
          <a:p>
            <a:pPr eaLnBrk="1" hangingPunct="1">
              <a:lnSpc>
                <a:spcPct val="80000"/>
              </a:lnSpc>
            </a:pPr>
            <a:r>
              <a:rPr lang="en-US" altLang="en-US" sz="6000" dirty="0" smtClean="0">
                <a:solidFill>
                  <a:srgbClr val="FFFFFF"/>
                </a:solidFill>
                <a:latin typeface="Arial" panose="020B0604020202020204" pitchFamily="34" charset="0"/>
                <a:cs typeface="Arial" panose="020B0604020202020204" pitchFamily="34" charset="0"/>
              </a:rPr>
              <a:t>Christ-like Joy </a:t>
            </a:r>
            <a:r>
              <a:rPr lang="en-US" altLang="en-US" sz="4000" i="1" dirty="0" err="1">
                <a:solidFill>
                  <a:srgbClr val="FFFFFF"/>
                </a:solidFill>
                <a:latin typeface="Arial" panose="020B0604020202020204" pitchFamily="34" charset="0"/>
                <a:cs typeface="Arial" panose="020B0604020202020204" pitchFamily="34" charset="0"/>
              </a:rPr>
              <a:t>લિપ્પીઓને</a:t>
            </a:r>
            <a:r>
              <a:rPr lang="en-US" altLang="en-US" sz="4000" i="1" dirty="0">
                <a:solidFill>
                  <a:srgbClr val="FFFFFF"/>
                </a:solidFill>
                <a:latin typeface="Arial" panose="020B0604020202020204" pitchFamily="34" charset="0"/>
                <a:cs typeface="Arial" panose="020B0604020202020204" pitchFamily="34" charset="0"/>
              </a:rPr>
              <a:t> </a:t>
            </a:r>
            <a:r>
              <a:rPr lang="en-US" altLang="en-US" sz="4000" i="1" dirty="0" err="1">
                <a:solidFill>
                  <a:srgbClr val="FFFFFF"/>
                </a:solidFill>
                <a:latin typeface="Arial" panose="020B0604020202020204" pitchFamily="34" charset="0"/>
                <a:cs typeface="Arial" panose="020B0604020202020204" pitchFamily="34" charset="0"/>
              </a:rPr>
              <a:t>પત્ર</a:t>
            </a:r>
            <a:r>
              <a:rPr lang="en-US" altLang="en-US" sz="4000" i="1" dirty="0">
                <a:solidFill>
                  <a:srgbClr val="FFFFFF"/>
                </a:solidFill>
                <a:latin typeface="Arial" panose="020B0604020202020204" pitchFamily="34" charset="0"/>
                <a:cs typeface="Arial" panose="020B0604020202020204" pitchFamily="34" charset="0"/>
              </a:rPr>
              <a:t> ૧ : ૧૨-૩૦</a:t>
            </a:r>
            <a:endParaRPr lang="en-US" altLang="en-US" sz="4000" i="1" dirty="0" smtClean="0">
              <a:solidFill>
                <a:srgbClr val="FFFFFF"/>
              </a:solidFill>
              <a:latin typeface="Times New Roman" panose="02020603050405020304" pitchFamily="18"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19D2AB69-C5F0-4D8D-8FDA-510E2E1DBB7C}" type="slidenum">
              <a:rPr lang="en-US" altLang="en-US" smtClean="0"/>
              <a:pPr>
                <a:defRPr/>
              </a:pPr>
              <a:t>5</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395121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3BD2394D.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5" descr="j0343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26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7" descr="j01825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2192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8" descr="j0149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2766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9" descr="j0216073"/>
          <p:cNvPicPr>
            <a:picLocks noChangeAspect="1" noChangeArrowheads="1"/>
          </p:cNvPicPr>
          <p:nvPr/>
        </p:nvPicPr>
        <p:blipFill>
          <a:blip r:embed="rId7">
            <a:extLst>
              <a:ext uri="{28A0092B-C50C-407E-A947-70E740481C1C}">
                <a14:useLocalDpi xmlns:a14="http://schemas.microsoft.com/office/drawing/2010/main" val="0"/>
              </a:ext>
            </a:extLst>
          </a:blip>
          <a:srcRect l="14583"/>
          <a:stretch>
            <a:fillRect/>
          </a:stretch>
        </p:blipFill>
        <p:spPr bwMode="auto">
          <a:xfrm>
            <a:off x="5715000" y="0"/>
            <a:ext cx="3124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30" descr="j02277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23955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8A87825F.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32" descr="j03168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8735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43B34533.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3306763"/>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5" descr="j03169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2193925"/>
            <a:ext cx="36576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36" descr="j028516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563" y="0"/>
            <a:ext cx="245110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7" descr="j028496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443413"/>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38" descr="j0262731"/>
          <p:cNvPicPr>
            <a:picLocks noChangeAspect="1" noChangeArrowheads="1"/>
          </p:cNvPicPr>
          <p:nvPr/>
        </p:nvPicPr>
        <p:blipFill>
          <a:blip r:embed="rId13">
            <a:extLst>
              <a:ext uri="{28A0092B-C50C-407E-A947-70E740481C1C}">
                <a14:useLocalDpi xmlns:a14="http://schemas.microsoft.com/office/drawing/2010/main" val="0"/>
              </a:ext>
            </a:extLst>
          </a:blip>
          <a:srcRect r="22917"/>
          <a:stretch>
            <a:fillRect/>
          </a:stretch>
        </p:blipFill>
        <p:spPr bwMode="auto">
          <a:xfrm>
            <a:off x="5105400" y="46482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9" descr="j0227709"/>
          <p:cNvPicPr>
            <a:picLocks noChangeAspect="1" noChangeArrowheads="1"/>
          </p:cNvPicPr>
          <p:nvPr/>
        </p:nvPicPr>
        <p:blipFill>
          <a:blip r:embed="rId14">
            <a:extLst>
              <a:ext uri="{28A0092B-C50C-407E-A947-70E740481C1C}">
                <a14:useLocalDpi xmlns:a14="http://schemas.microsoft.com/office/drawing/2010/main" val="0"/>
              </a:ext>
            </a:extLst>
          </a:blip>
          <a:srcRect l="37500" r="12500"/>
          <a:stretch>
            <a:fillRect/>
          </a:stretch>
        </p:blipFill>
        <p:spPr bwMode="auto">
          <a:xfrm>
            <a:off x="7924800" y="990600"/>
            <a:ext cx="1828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Rectangle 40"/>
          <p:cNvSpPr>
            <a:spLocks noChangeArrowheads="1"/>
          </p:cNvSpPr>
          <p:nvPr/>
        </p:nvSpPr>
        <p:spPr bwMode="auto">
          <a:xfrm>
            <a:off x="1933575" y="1809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2400">
              <a:solidFill>
                <a:srgbClr val="EAEAEA"/>
              </a:solidFill>
              <a:latin typeface="Times New Roman" panose="02020603050405020304" pitchFamily="18" charset="0"/>
            </a:endParaRPr>
          </a:p>
        </p:txBody>
      </p:sp>
      <p:sp>
        <p:nvSpPr>
          <p:cNvPr id="30737" name="Rectangle 41"/>
          <p:cNvSpPr>
            <a:spLocks noChangeArrowheads="1"/>
          </p:cNvSpPr>
          <p:nvPr/>
        </p:nvSpPr>
        <p:spPr bwMode="auto">
          <a:xfrm>
            <a:off x="2733675" y="288131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7" tIns="45704" rIns="91407" bIns="45704">
            <a:spAutoFit/>
          </a:bodyPr>
          <a:lstStyle>
            <a:lvl1pPr defTabSz="911225">
              <a:spcBef>
                <a:spcPct val="20000"/>
              </a:spcBef>
              <a:buClr>
                <a:schemeClr val="tx2"/>
              </a:buClr>
              <a:buSzPct val="90000"/>
              <a:buFont typeface="Symbol" panose="05050102010706020507" pitchFamily="18" charset="2"/>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defTabSz="9112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defTabSz="911225">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defTabSz="911225">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911225"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ClrTx/>
              <a:buSzTx/>
              <a:buFontTx/>
              <a:buNone/>
            </a:pPr>
            <a:endParaRPr lang="en-US" altLang="en-US" sz="2400">
              <a:solidFill>
                <a:srgbClr val="EAEAEA"/>
              </a:solidFill>
              <a:latin typeface="Times New Roman" panose="02020603050405020304" pitchFamily="18" charset="0"/>
            </a:endParaRPr>
          </a:p>
        </p:txBody>
      </p:sp>
      <p:sp>
        <p:nvSpPr>
          <p:cNvPr id="30738" name="Rectangle 47"/>
          <p:cNvSpPr>
            <a:spLocks noGrp="1" noChangeArrowheads="1"/>
          </p:cNvSpPr>
          <p:nvPr>
            <p:ph type="title" idx="4294967295"/>
          </p:nvPr>
        </p:nvSpPr>
        <p:spPr>
          <a:xfrm>
            <a:off x="1331913" y="981075"/>
            <a:ext cx="5832475" cy="1511300"/>
          </a:xfrm>
          <a:solidFill>
            <a:srgbClr val="000040"/>
          </a:solidFill>
        </p:spPr>
        <p:txBody>
          <a:bodyPr/>
          <a:lstStyle/>
          <a:p>
            <a:pPr algn="ctr" eaLnBrk="1" hangingPunct="1">
              <a:lnSpc>
                <a:spcPct val="80000"/>
              </a:lnSpc>
            </a:pPr>
            <a:r>
              <a:rPr lang="en-US" altLang="en-US" sz="2400" b="1" dirty="0">
                <a:solidFill>
                  <a:srgbClr val="FFFFFF"/>
                </a:solidFill>
                <a:latin typeface="Arial" panose="020B0604020202020204" pitchFamily="34" charset="0"/>
                <a:cs typeface="Arial" panose="020B0604020202020204" pitchFamily="34" charset="0"/>
              </a:rPr>
              <a:t>What do most people think it takes </a:t>
            </a:r>
            <a:r>
              <a:rPr lang="en-US" altLang="en-US" sz="2400" b="1" dirty="0" smtClean="0">
                <a:solidFill>
                  <a:srgbClr val="FFFFFF"/>
                </a:solidFill>
                <a:latin typeface="Arial" panose="020B0604020202020204" pitchFamily="34" charset="0"/>
                <a:cs typeface="Arial" panose="020B0604020202020204" pitchFamily="34" charset="0"/>
              </a:rPr>
              <a:t/>
            </a:r>
            <a:br>
              <a:rPr lang="en-US" altLang="en-US" sz="2400" b="1" dirty="0" smtClean="0">
                <a:solidFill>
                  <a:srgbClr val="FFFFFF"/>
                </a:solidFill>
                <a:latin typeface="Arial" panose="020B0604020202020204" pitchFamily="34" charset="0"/>
                <a:cs typeface="Arial" panose="020B0604020202020204" pitchFamily="34" charset="0"/>
              </a:rPr>
            </a:br>
            <a:r>
              <a:rPr lang="en-US" altLang="en-US" sz="2400" b="1" dirty="0" smtClean="0">
                <a:solidFill>
                  <a:srgbClr val="FFFFFF"/>
                </a:solidFill>
                <a:latin typeface="Arial" panose="020B0604020202020204" pitchFamily="34" charset="0"/>
                <a:cs typeface="Arial" panose="020B0604020202020204" pitchFamily="34" charset="0"/>
              </a:rPr>
              <a:t>to </a:t>
            </a:r>
            <a:r>
              <a:rPr lang="en-US" altLang="en-US" sz="2400" b="1" dirty="0">
                <a:solidFill>
                  <a:srgbClr val="FFFFFF"/>
                </a:solidFill>
                <a:latin typeface="Arial" panose="020B0604020202020204" pitchFamily="34" charset="0"/>
                <a:cs typeface="Arial" panose="020B0604020202020204" pitchFamily="34" charset="0"/>
              </a:rPr>
              <a:t>be happy? </a:t>
            </a:r>
            <a:br>
              <a:rPr lang="en-US" altLang="en-US" sz="2400" b="1" dirty="0">
                <a:solidFill>
                  <a:srgbClr val="FFFFFF"/>
                </a:solidFill>
                <a:latin typeface="Arial" panose="020B0604020202020204" pitchFamily="34" charset="0"/>
                <a:cs typeface="Arial" panose="020B0604020202020204" pitchFamily="34" charset="0"/>
              </a:rPr>
            </a:br>
            <a:r>
              <a:rPr lang="en-US" altLang="en-US" sz="1100" b="1" dirty="0">
                <a:solidFill>
                  <a:srgbClr val="FFFFFF"/>
                </a:solidFill>
                <a:latin typeface="Arial" panose="020B0604020202020204" pitchFamily="34" charset="0"/>
                <a:cs typeface="Arial" panose="020B0604020202020204" pitchFamily="34" charset="0"/>
              </a:rPr>
              <a:t/>
            </a:r>
            <a:br>
              <a:rPr lang="en-US" altLang="en-US" sz="1100" b="1" dirty="0">
                <a:solidFill>
                  <a:srgbClr val="FFFFFF"/>
                </a:solidFill>
                <a:latin typeface="Arial" panose="020B0604020202020204" pitchFamily="34" charset="0"/>
                <a:cs typeface="Arial" panose="020B0604020202020204" pitchFamily="34" charset="0"/>
              </a:rPr>
            </a:br>
            <a:r>
              <a:rPr lang="en-US" altLang="en-US" sz="2400" b="1" dirty="0" err="1">
                <a:solidFill>
                  <a:srgbClr val="FFFFFF"/>
                </a:solidFill>
                <a:latin typeface="Arial" panose="020B0604020202020204" pitchFamily="34" charset="0"/>
                <a:cs typeface="Arial" panose="020B0604020202020204" pitchFamily="34" charset="0"/>
              </a:rPr>
              <a:t>ખુશ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થવામાટે</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જોઇએ</a:t>
            </a:r>
            <a:r>
              <a:rPr lang="en-US" altLang="en-US" sz="2400" b="1" dirty="0">
                <a:solidFill>
                  <a:srgbClr val="FFFFFF"/>
                </a:solidFill>
                <a:latin typeface="Arial" panose="020B0604020202020204" pitchFamily="34" charset="0"/>
                <a:cs typeface="Arial" panose="020B0604020202020204" pitchFamily="34" charset="0"/>
              </a:rPr>
              <a:t> એ </a:t>
            </a:r>
            <a:r>
              <a:rPr lang="en-US" altLang="en-US" sz="2400" b="1" dirty="0" err="1">
                <a:solidFill>
                  <a:srgbClr val="FFFFFF"/>
                </a:solidFill>
                <a:latin typeface="Arial" panose="020B0604020202020204" pitchFamily="34" charset="0"/>
                <a:cs typeface="Arial" panose="020B0604020202020204" pitchFamily="34" charset="0"/>
              </a:rPr>
              <a:t>વિશે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મોટા</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smtClean="0">
                <a:solidFill>
                  <a:srgbClr val="FFFFFF"/>
                </a:solidFill>
                <a:latin typeface="Arial" panose="020B0604020202020204" pitchFamily="34" charset="0"/>
                <a:cs typeface="Arial" panose="020B0604020202020204" pitchFamily="34" charset="0"/>
              </a:rPr>
              <a:t>ભાગના</a:t>
            </a:r>
            <a:r>
              <a:rPr lang="en-US" altLang="en-US" sz="2400" b="1" dirty="0" smtClean="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લોકો</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શું</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વિચારે</a:t>
            </a:r>
            <a:r>
              <a:rPr lang="en-US" altLang="en-US" sz="2400" b="1" dirty="0">
                <a:solidFill>
                  <a:srgbClr val="FFFFFF"/>
                </a:solidFill>
                <a:latin typeface="Arial" panose="020B0604020202020204" pitchFamily="34" charset="0"/>
                <a:cs typeface="Arial" panose="020B0604020202020204" pitchFamily="34" charset="0"/>
              </a:rPr>
              <a:t> </a:t>
            </a:r>
            <a:r>
              <a:rPr lang="en-US" altLang="en-US" sz="2400" b="1" dirty="0" err="1">
                <a:solidFill>
                  <a:srgbClr val="FFFFFF"/>
                </a:solidFill>
                <a:latin typeface="Arial" panose="020B0604020202020204" pitchFamily="34" charset="0"/>
                <a:cs typeface="Arial" panose="020B0604020202020204" pitchFamily="34" charset="0"/>
              </a:rPr>
              <a:t>છે</a:t>
            </a:r>
            <a:r>
              <a:rPr lang="en-US" altLang="en-US" sz="2400" b="1" dirty="0">
                <a:solidFill>
                  <a:srgbClr val="FFFFFF"/>
                </a:solidFill>
                <a:latin typeface="Arial" panose="020B0604020202020204" pitchFamily="34" charset="0"/>
                <a:cs typeface="Arial" panose="020B0604020202020204" pitchFamily="34" charset="0"/>
              </a:rPr>
              <a:t> ? </a:t>
            </a:r>
            <a:endParaRPr lang="en-US" altLang="en-US" sz="2400" dirty="0" smtClean="0">
              <a:solidFill>
                <a:srgbClr val="FFFFFF"/>
              </a:solidFill>
              <a:latin typeface="Times New Roman" panose="02020603050405020304" pitchFamily="18" charset="0"/>
              <a:cs typeface="Arial" panose="020B0604020202020204" pitchFamily="34" charset="0"/>
            </a:endParaRPr>
          </a:p>
        </p:txBody>
      </p:sp>
      <p:sp>
        <p:nvSpPr>
          <p:cNvPr id="19" name="Rectangle 47"/>
          <p:cNvSpPr txBox="1">
            <a:spLocks noChangeArrowheads="1"/>
          </p:cNvSpPr>
          <p:nvPr/>
        </p:nvSpPr>
        <p:spPr bwMode="auto">
          <a:xfrm>
            <a:off x="1331913" y="2708275"/>
            <a:ext cx="3384550" cy="936625"/>
          </a:xfrm>
          <a:prstGeom prst="rect">
            <a:avLst/>
          </a:prstGeom>
          <a:solidFill>
            <a:srgbClr val="660066"/>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MONEY</a:t>
            </a:r>
            <a:endParaRPr lang="en-US" sz="4000">
              <a:solidFill>
                <a:srgbClr val="FFFFFF"/>
              </a:solidFill>
              <a:latin typeface="Times New Roman" charset="0"/>
            </a:endParaRPr>
          </a:p>
        </p:txBody>
      </p:sp>
      <p:sp>
        <p:nvSpPr>
          <p:cNvPr id="23" name="Rectangle 47"/>
          <p:cNvSpPr txBox="1">
            <a:spLocks noChangeArrowheads="1"/>
          </p:cNvSpPr>
          <p:nvPr/>
        </p:nvSpPr>
        <p:spPr bwMode="auto">
          <a:xfrm>
            <a:off x="-36513" y="4076700"/>
            <a:ext cx="3384551" cy="936625"/>
          </a:xfrm>
          <a:prstGeom prst="rect">
            <a:avLst/>
          </a:prstGeom>
          <a:solidFill>
            <a:srgbClr val="2300D5"/>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HOUSE</a:t>
            </a:r>
            <a:endParaRPr lang="en-US" sz="4000">
              <a:solidFill>
                <a:srgbClr val="FFFFFF"/>
              </a:solidFill>
              <a:latin typeface="Times New Roman" charset="0"/>
            </a:endParaRPr>
          </a:p>
        </p:txBody>
      </p:sp>
      <p:sp>
        <p:nvSpPr>
          <p:cNvPr id="25" name="Rectangle 47"/>
          <p:cNvSpPr txBox="1">
            <a:spLocks noChangeArrowheads="1"/>
          </p:cNvSpPr>
          <p:nvPr/>
        </p:nvSpPr>
        <p:spPr bwMode="auto">
          <a:xfrm>
            <a:off x="2700338" y="3573463"/>
            <a:ext cx="3384550" cy="935037"/>
          </a:xfrm>
          <a:prstGeom prst="rect">
            <a:avLst/>
          </a:prstGeom>
          <a:solidFill>
            <a:srgbClr val="FF66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FREEDOM</a:t>
            </a:r>
            <a:endParaRPr lang="en-US" sz="4000">
              <a:solidFill>
                <a:srgbClr val="FFFFFF"/>
              </a:solidFill>
              <a:latin typeface="Times New Roman" charset="0"/>
            </a:endParaRPr>
          </a:p>
        </p:txBody>
      </p:sp>
      <p:sp>
        <p:nvSpPr>
          <p:cNvPr id="26" name="Rectangle 47"/>
          <p:cNvSpPr txBox="1">
            <a:spLocks noChangeArrowheads="1"/>
          </p:cNvSpPr>
          <p:nvPr/>
        </p:nvSpPr>
        <p:spPr bwMode="auto">
          <a:xfrm>
            <a:off x="395288" y="5732463"/>
            <a:ext cx="3384550" cy="936625"/>
          </a:xfrm>
          <a:prstGeom prst="rect">
            <a:avLst/>
          </a:prstGeom>
          <a:solidFill>
            <a:srgbClr val="4B3118"/>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FAMILY</a:t>
            </a:r>
            <a:endParaRPr lang="en-US" sz="4000">
              <a:solidFill>
                <a:srgbClr val="FFFFFF"/>
              </a:solidFill>
              <a:latin typeface="Times New Roman" charset="0"/>
            </a:endParaRPr>
          </a:p>
        </p:txBody>
      </p:sp>
      <p:sp>
        <p:nvSpPr>
          <p:cNvPr id="27" name="Rectangle 47"/>
          <p:cNvSpPr txBox="1">
            <a:spLocks noChangeArrowheads="1"/>
          </p:cNvSpPr>
          <p:nvPr/>
        </p:nvSpPr>
        <p:spPr bwMode="auto">
          <a:xfrm>
            <a:off x="5942012" y="1989138"/>
            <a:ext cx="3201987" cy="935037"/>
          </a:xfrm>
          <a:prstGeom prst="rect">
            <a:avLst/>
          </a:prstGeom>
          <a:solidFill>
            <a:srgbClr val="330066"/>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FRIENDS</a:t>
            </a:r>
            <a:endParaRPr lang="en-US" sz="4000">
              <a:solidFill>
                <a:srgbClr val="FFFFFF"/>
              </a:solidFill>
              <a:latin typeface="Times New Roman" charset="0"/>
            </a:endParaRPr>
          </a:p>
        </p:txBody>
      </p:sp>
      <p:sp>
        <p:nvSpPr>
          <p:cNvPr id="28" name="Rectangle 47"/>
          <p:cNvSpPr txBox="1">
            <a:spLocks noChangeArrowheads="1"/>
          </p:cNvSpPr>
          <p:nvPr/>
        </p:nvSpPr>
        <p:spPr bwMode="auto">
          <a:xfrm>
            <a:off x="5724525" y="3068638"/>
            <a:ext cx="3384550" cy="936625"/>
          </a:xfrm>
          <a:prstGeom prst="rect">
            <a:avLst/>
          </a:prstGeom>
          <a:solidFill>
            <a:srgbClr val="008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CLOTHES</a:t>
            </a:r>
            <a:endParaRPr lang="en-US" sz="4000">
              <a:solidFill>
                <a:srgbClr val="FFFFFF"/>
              </a:solidFill>
              <a:latin typeface="Times New Roman" charset="0"/>
            </a:endParaRPr>
          </a:p>
        </p:txBody>
      </p:sp>
      <p:sp>
        <p:nvSpPr>
          <p:cNvPr id="24" name="Rectangle 47"/>
          <p:cNvSpPr txBox="1">
            <a:spLocks noChangeArrowheads="1"/>
          </p:cNvSpPr>
          <p:nvPr/>
        </p:nvSpPr>
        <p:spPr bwMode="auto">
          <a:xfrm>
            <a:off x="1619250" y="4868863"/>
            <a:ext cx="3384550" cy="936625"/>
          </a:xfrm>
          <a:prstGeom prst="rect">
            <a:avLst/>
          </a:prstGeom>
          <a:solidFill>
            <a:srgbClr val="FF0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CAR</a:t>
            </a:r>
            <a:endParaRPr lang="en-US" sz="4000">
              <a:solidFill>
                <a:srgbClr val="FFFFFF"/>
              </a:solidFill>
              <a:latin typeface="Times New Roman" charset="0"/>
            </a:endParaRPr>
          </a:p>
        </p:txBody>
      </p:sp>
      <p:sp>
        <p:nvSpPr>
          <p:cNvPr id="29" name="Rectangle 47"/>
          <p:cNvSpPr txBox="1">
            <a:spLocks noChangeArrowheads="1"/>
          </p:cNvSpPr>
          <p:nvPr/>
        </p:nvSpPr>
        <p:spPr bwMode="auto">
          <a:xfrm>
            <a:off x="4643438" y="4365625"/>
            <a:ext cx="3960812" cy="935038"/>
          </a:xfrm>
          <a:prstGeom prst="rect">
            <a:avLst/>
          </a:prstGeom>
          <a:solidFill>
            <a:srgbClr val="3366FF"/>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LOOKS</a:t>
            </a:r>
            <a:endParaRPr lang="en-US" sz="4000">
              <a:solidFill>
                <a:srgbClr val="FFFFFF"/>
              </a:solidFill>
              <a:latin typeface="Times New Roman" charset="0"/>
            </a:endParaRPr>
          </a:p>
        </p:txBody>
      </p:sp>
      <p:sp>
        <p:nvSpPr>
          <p:cNvPr id="31" name="Rectangle 47"/>
          <p:cNvSpPr txBox="1">
            <a:spLocks noChangeArrowheads="1"/>
          </p:cNvSpPr>
          <p:nvPr/>
        </p:nvSpPr>
        <p:spPr bwMode="auto">
          <a:xfrm>
            <a:off x="5199063" y="5157788"/>
            <a:ext cx="3960812" cy="935037"/>
          </a:xfrm>
          <a:prstGeom prst="rect">
            <a:avLst/>
          </a:prstGeom>
          <a:solidFill>
            <a:schemeClr val="bg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HEALTH</a:t>
            </a:r>
            <a:endParaRPr lang="en-US" sz="4000">
              <a:solidFill>
                <a:srgbClr val="FFFFFF"/>
              </a:solidFill>
              <a:latin typeface="Times New Roman" charset="0"/>
            </a:endParaRPr>
          </a:p>
        </p:txBody>
      </p:sp>
      <p:sp>
        <p:nvSpPr>
          <p:cNvPr id="30" name="Rectangle 47"/>
          <p:cNvSpPr txBox="1">
            <a:spLocks noChangeArrowheads="1"/>
          </p:cNvSpPr>
          <p:nvPr/>
        </p:nvSpPr>
        <p:spPr bwMode="auto">
          <a:xfrm>
            <a:off x="3708400" y="5921375"/>
            <a:ext cx="3384550" cy="936625"/>
          </a:xfrm>
          <a:prstGeom prst="rect">
            <a:avLst/>
          </a:prstGeom>
          <a:solidFill>
            <a:srgbClr val="00000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186" eaLnBrk="1" hangingPunct="1">
              <a:lnSpc>
                <a:spcPct val="80000"/>
              </a:lnSpc>
              <a:defRPr/>
            </a:pPr>
            <a:r>
              <a:rPr lang="en-US" sz="4000" b="1">
                <a:solidFill>
                  <a:srgbClr val="FFFFFF"/>
                </a:solidFill>
                <a:cs typeface="Arial" charset="0"/>
              </a:rPr>
              <a:t>TRAVEL</a:t>
            </a:r>
            <a:endParaRPr lang="en-US" sz="4000">
              <a:solidFill>
                <a:srgbClr val="FFFFFF"/>
              </a:solidFill>
              <a:latin typeface="Times New Roman" charset="0"/>
            </a:endParaRPr>
          </a:p>
        </p:txBody>
      </p:sp>
      <p:sp>
        <p:nvSpPr>
          <p:cNvPr id="2" name="Slide Number Placeholder 1"/>
          <p:cNvSpPr>
            <a:spLocks noGrp="1"/>
          </p:cNvSpPr>
          <p:nvPr>
            <p:ph type="sldNum" sz="quarter" idx="12"/>
          </p:nvPr>
        </p:nvSpPr>
        <p:spPr/>
        <p:txBody>
          <a:bodyPr/>
          <a:lstStyle/>
          <a:p>
            <a:pPr>
              <a:defRPr/>
            </a:pPr>
            <a:fld id="{7A5F928F-A2A7-48F6-AF9D-94054DB8137C}" type="slidenum">
              <a:rPr lang="en-US" altLang="en-US" smtClean="0"/>
              <a:pPr>
                <a:defRPr/>
              </a:pPr>
              <a:t>6</a:t>
            </a:fld>
            <a:endParaRPr lang="en-US"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randombar(horizontal)">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6" grpId="0" animBg="1"/>
      <p:bldP spid="27" grpId="0" animBg="1"/>
      <p:bldP spid="28" grpId="0" animBg="1"/>
      <p:bldP spid="24" grpId="0" animBg="1"/>
      <p:bldP spid="29" grpId="0" animBg="1"/>
      <p:bldP spid="31"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2" name="Rectangle 10"/>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21" tIns="41010" rIns="82021" bIns="41010"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2775" name="Picture 4"/>
          <p:cNvSpPr>
            <a:spLocks noChangeAspect="1" noChangeArrowheads="1"/>
          </p:cNvSpPr>
          <p:nvPr/>
        </p:nvSpPr>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39" tIns="41020" rIns="82039" bIns="41020"/>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2776" name="Freeform 5"/>
          <p:cNvSpPr>
            <a:spLocks noChangeArrowheads="1"/>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12" tIns="41005" rIns="82012" bIns="41005" anchor="ctr"/>
          <a:lstStyle/>
          <a:p>
            <a:endParaRPr lang="en-US"/>
          </a:p>
        </p:txBody>
      </p:sp>
      <p:sp>
        <p:nvSpPr>
          <p:cNvPr id="32777" name="Text Box 6"/>
          <p:cNvSpPr txBox="1">
            <a:spLocks noChangeArrowheads="1"/>
          </p:cNvSpPr>
          <p:nvPr/>
        </p:nvSpPr>
        <p:spPr bwMode="auto">
          <a:xfrm rot="1320000">
            <a:off x="3338513" y="4324350"/>
            <a:ext cx="2108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MEDITERRANEAN SEA</a:t>
            </a:r>
          </a:p>
        </p:txBody>
      </p:sp>
      <p:sp>
        <p:nvSpPr>
          <p:cNvPr id="32778" name="Text Box 7"/>
          <p:cNvSpPr txBox="1">
            <a:spLocks noChangeArrowheads="1"/>
          </p:cNvSpPr>
          <p:nvPr/>
        </p:nvSpPr>
        <p:spPr bwMode="auto">
          <a:xfrm rot="1320000">
            <a:off x="584200" y="1392238"/>
            <a:ext cx="1363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32779" name="Text Box 9"/>
          <p:cNvSpPr txBox="1">
            <a:spLocks noChangeArrowheads="1"/>
          </p:cNvSpPr>
          <p:nvPr/>
        </p:nvSpPr>
        <p:spPr bwMode="auto">
          <a:xfrm>
            <a:off x="8758238" y="96838"/>
            <a:ext cx="1841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4" tIns="45849" rIns="91374" bIns="4584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238"/>
              </a:spcBef>
              <a:buClr>
                <a:srgbClr val="FFA27C"/>
              </a:buClr>
              <a:buSzPct val="100000"/>
            </a:pPr>
            <a:r>
              <a:rPr lang="en-GB" altLang="en-US" sz="2000">
                <a:solidFill>
                  <a:srgbClr val="FFA27C"/>
                </a:solidFill>
                <a:latin typeface="Comic Sans MS" panose="030F0702030302020204" pitchFamily="66" charset="0"/>
                <a:ea typeface="MS Gothic" panose="020B0609070205080204" pitchFamily="49" charset="-128"/>
              </a:rPr>
              <a:t> </a:t>
            </a:r>
          </a:p>
        </p:txBody>
      </p:sp>
      <p:sp>
        <p:nvSpPr>
          <p:cNvPr id="45066" name="Text Box 10"/>
          <p:cNvSpPr txBox="1">
            <a:spLocks noChangeArrowheads="1"/>
          </p:cNvSpPr>
          <p:nvPr/>
        </p:nvSpPr>
        <p:spPr bwMode="auto">
          <a:xfrm>
            <a:off x="2539919" y="3024189"/>
            <a:ext cx="1804061" cy="498346"/>
          </a:xfrm>
          <a:prstGeom prst="rect">
            <a:avLst/>
          </a:prstGeom>
          <a:noFill/>
          <a:ln>
            <a:noFill/>
          </a:ln>
          <a:extLst/>
        </p:spPr>
        <p:txBody>
          <a:bodyPr lIns="91374" tIns="45849" rIns="91374" bIns="45849">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07346">
              <a:lnSpc>
                <a:spcPct val="93000"/>
              </a:lnSpc>
              <a:buSzPct val="100000"/>
              <a:defRPr/>
            </a:pPr>
            <a:r>
              <a:rPr lang="en-GB" dirty="0" smtClean="0">
                <a:effectLst>
                  <a:glow rad="165100">
                    <a:srgbClr val="FFFFFF">
                      <a:alpha val="98000"/>
                    </a:srgbClr>
                  </a:glow>
                </a:effectLst>
              </a:rPr>
              <a:t>ROME•</a:t>
            </a:r>
          </a:p>
        </p:txBody>
      </p:sp>
      <p:sp>
        <p:nvSpPr>
          <p:cNvPr id="45067" name="Text Box 11"/>
          <p:cNvSpPr txBox="1">
            <a:spLocks noChangeArrowheads="1"/>
          </p:cNvSpPr>
          <p:nvPr/>
        </p:nvSpPr>
        <p:spPr bwMode="auto">
          <a:xfrm>
            <a:off x="6524625" y="4055131"/>
            <a:ext cx="1995920" cy="650439"/>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70000"/>
              </a:lnSpc>
              <a:spcBef>
                <a:spcPts val="1346"/>
              </a:spcBef>
              <a:buClr>
                <a:srgbClr val="FC0128"/>
              </a:buClr>
              <a:buSzPct val="100000"/>
              <a:defRPr/>
            </a:pPr>
            <a:r>
              <a:rPr lang="en-GB" b="1">
                <a:solidFill>
                  <a:srgbClr val="FC0128"/>
                </a:solidFill>
                <a:effectLst>
                  <a:glow rad="165100">
                    <a:srgbClr val="FFFFFF">
                      <a:alpha val="98000"/>
                    </a:srgbClr>
                  </a:glow>
                </a:effectLst>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04"/>
            <a:ext cx="2856056" cy="381134"/>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70000"/>
              </a:lnSpc>
              <a:spcBef>
                <a:spcPts val="1346"/>
              </a:spcBef>
              <a:buClr>
                <a:srgbClr val="FC0128"/>
              </a:buClr>
              <a:buSzPct val="100000"/>
              <a:defRPr/>
            </a:pPr>
            <a:r>
              <a:rPr lang="en-GB" b="1">
                <a:solidFill>
                  <a:srgbClr val="FC0128"/>
                </a:solidFill>
                <a:effectLst>
                  <a:glow rad="165100">
                    <a:srgbClr val="FFFFFF">
                      <a:alpha val="98000"/>
                    </a:srgbClr>
                  </a:glow>
                </a:effectLst>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17"/>
            <a:ext cx="1812636"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346"/>
              </a:spcBef>
              <a:buClr>
                <a:srgbClr val="FC0128"/>
              </a:buClr>
              <a:buSzPct val="100000"/>
              <a:defRPr/>
            </a:pPr>
            <a:r>
              <a:rPr lang="en-GB" b="1">
                <a:solidFill>
                  <a:srgbClr val="FC0128"/>
                </a:solidFill>
                <a:effectLst>
                  <a:glow rad="165100">
                    <a:srgbClr val="FFFFFF">
                      <a:alpha val="98000"/>
                    </a:srgbClr>
                  </a:glow>
                </a:effectLst>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7" y="3787590"/>
            <a:ext cx="1329171"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346"/>
              </a:spcBef>
              <a:buClr>
                <a:srgbClr val="FC0128"/>
              </a:buClr>
              <a:buSzPct val="100000"/>
              <a:defRPr/>
            </a:pPr>
            <a:r>
              <a:rPr lang="en-GB" b="1">
                <a:solidFill>
                  <a:srgbClr val="FC0128"/>
                </a:solidFill>
                <a:effectLst>
                  <a:glow rad="165100">
                    <a:srgbClr val="FFFFFF">
                      <a:alpha val="98000"/>
                    </a:srgbClr>
                  </a:glow>
                </a:effectLst>
                <a:latin typeface="Comic Sans MS" charset="0"/>
                <a:ea typeface="MS Gothic" charset="0"/>
                <a:cs typeface="MS Gothic" charset="0"/>
              </a:rPr>
              <a:t>Athens</a:t>
            </a:r>
          </a:p>
        </p:txBody>
      </p:sp>
      <p:sp>
        <p:nvSpPr>
          <p:cNvPr id="32785" name="Text Box 15"/>
          <p:cNvSpPr txBox="1">
            <a:spLocks noChangeArrowheads="1"/>
          </p:cNvSpPr>
          <p:nvPr/>
        </p:nvSpPr>
        <p:spPr bwMode="auto">
          <a:xfrm>
            <a:off x="4675188" y="3649663"/>
            <a:ext cx="30797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025"/>
              </a:spcBef>
              <a:buClr>
                <a:srgbClr val="919191"/>
              </a:buClr>
              <a:buSzPct val="100000"/>
            </a:pPr>
            <a:r>
              <a:rPr lang="en-GB" altLang="en-US" sz="3200" b="1">
                <a:solidFill>
                  <a:srgbClr val="919191"/>
                </a:solidFill>
                <a:latin typeface="Comic Sans MS" panose="030F0702030302020204" pitchFamily="66" charset="0"/>
                <a:ea typeface="MS Gothic" panose="020B0609070205080204" pitchFamily="49" charset="-128"/>
              </a:rPr>
              <a:t>•</a:t>
            </a:r>
          </a:p>
        </p:txBody>
      </p:sp>
      <p:sp>
        <p:nvSpPr>
          <p:cNvPr id="45072" name="Text Box 16"/>
          <p:cNvSpPr txBox="1">
            <a:spLocks noChangeArrowheads="1"/>
          </p:cNvSpPr>
          <p:nvPr/>
        </p:nvSpPr>
        <p:spPr bwMode="auto">
          <a:xfrm>
            <a:off x="2105605" y="937093"/>
            <a:ext cx="5957455" cy="1215921"/>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407346">
              <a:lnSpc>
                <a:spcPct val="93000"/>
              </a:lnSpc>
              <a:spcBef>
                <a:spcPts val="2468"/>
              </a:spcBef>
              <a:buClr>
                <a:srgbClr val="FFFFFF"/>
              </a:buClr>
              <a:buSzPct val="100000"/>
              <a:defRPr/>
            </a:pPr>
            <a:r>
              <a:rPr lang="en-GB" sz="3900" b="1" dirty="0">
                <a:solidFill>
                  <a:srgbClr val="000000"/>
                </a:solidFill>
                <a:effectLst>
                  <a:glow rad="165100">
                    <a:srgbClr val="FFFFFF">
                      <a:alpha val="98000"/>
                    </a:srgbClr>
                  </a:glow>
                </a:effectLst>
                <a:latin typeface="Comic Sans MS" charset="0"/>
                <a:ea typeface="MS Gothic" charset="0"/>
                <a:cs typeface="MS Gothic" charset="0"/>
              </a:rPr>
              <a:t>PAUL</a:t>
            </a:r>
            <a:r>
              <a:rPr lang="fr-FR" altLang="ja-JP" sz="3900" b="1" dirty="0">
                <a:solidFill>
                  <a:srgbClr val="000000"/>
                </a:solidFill>
                <a:effectLst>
                  <a:glow rad="165100">
                    <a:srgbClr val="FFFFFF">
                      <a:alpha val="98000"/>
                    </a:srgbClr>
                  </a:glow>
                </a:effectLst>
                <a:latin typeface="Comic Sans MS" charset="0"/>
                <a:ea typeface="MS Gothic" charset="0"/>
                <a:cs typeface="MS Gothic" charset="0"/>
              </a:rPr>
              <a:t>'</a:t>
            </a:r>
            <a:r>
              <a:rPr lang="en-GB" altLang="ja-JP" sz="3900" b="1" dirty="0">
                <a:solidFill>
                  <a:srgbClr val="000000"/>
                </a:solidFill>
                <a:effectLst>
                  <a:glow rad="165100">
                    <a:srgbClr val="FFFFFF">
                      <a:alpha val="98000"/>
                    </a:srgbClr>
                  </a:glow>
                </a:effectLst>
                <a:latin typeface="Comic Sans MS" charset="0"/>
                <a:ea typeface="MS Gothic" charset="0"/>
                <a:cs typeface="MS Gothic" charset="0"/>
              </a:rPr>
              <a:t>S JOURNEYS …AT A GLANCE</a:t>
            </a:r>
            <a:endParaRPr lang="en-GB" sz="3900" b="1" dirty="0">
              <a:solidFill>
                <a:srgbClr val="000000"/>
              </a:solidFill>
              <a:effectLst>
                <a:glow rad="165100">
                  <a:srgbClr val="FFFFFF">
                    <a:alpha val="98000"/>
                  </a:srgbClr>
                </a:glow>
              </a:effectLst>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83"/>
            <a:ext cx="1814080"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346"/>
              </a:spcBef>
              <a:buClr>
                <a:srgbClr val="FC0128"/>
              </a:buClr>
              <a:buSzPct val="100000"/>
              <a:defRPr/>
            </a:pPr>
            <a:r>
              <a:rPr lang="en-GB" b="1" dirty="0">
                <a:solidFill>
                  <a:srgbClr val="FC0128"/>
                </a:solidFill>
                <a:effectLst>
                  <a:glow rad="165100">
                    <a:srgbClr val="FFFFFF">
                      <a:alpha val="98000"/>
                    </a:srgbClr>
                  </a:glow>
                </a:effectLst>
                <a:latin typeface="Comic Sans MS" charset="0"/>
                <a:ea typeface="MS Gothic" charset="0"/>
                <a:cs typeface="MS Gothic" charset="0"/>
              </a:rPr>
              <a:t>Macedonia</a:t>
            </a:r>
          </a:p>
        </p:txBody>
      </p:sp>
      <p:grpSp>
        <p:nvGrpSpPr>
          <p:cNvPr id="32788" name="Group 18"/>
          <p:cNvGrpSpPr>
            <a:grpSpLocks/>
          </p:cNvGrpSpPr>
          <p:nvPr/>
        </p:nvGrpSpPr>
        <p:grpSpPr bwMode="auto">
          <a:xfrm>
            <a:off x="971550" y="2241550"/>
            <a:ext cx="7339013" cy="3760788"/>
            <a:chOff x="673" y="1600"/>
            <a:chExt cx="5086" cy="2685"/>
          </a:xfrm>
        </p:grpSpPr>
        <p:sp>
          <p:nvSpPr>
            <p:cNvPr id="32809"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250"/>
                </a:spcBef>
                <a:buClr>
                  <a:srgbClr val="0033CC"/>
                </a:buClr>
                <a:buSzPct val="100000"/>
              </a:pPr>
              <a:r>
                <a:rPr lang="en-GB" altLang="en-US" sz="3600" b="1">
                  <a:solidFill>
                    <a:srgbClr val="0033CC"/>
                  </a:solidFill>
                  <a:latin typeface="Comic Sans MS" panose="030F0702030302020204" pitchFamily="66" charset="0"/>
                  <a:ea typeface="MS Gothic" panose="020B0609070205080204" pitchFamily="49" charset="-128"/>
                </a:rPr>
                <a:t>AFRICA</a:t>
              </a:r>
            </a:p>
          </p:txBody>
        </p:sp>
        <p:sp>
          <p:nvSpPr>
            <p:cNvPr id="32810" name="Text Box 2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250"/>
                </a:spcBef>
                <a:buClr>
                  <a:srgbClr val="0033CC"/>
                </a:buClr>
                <a:buSzPct val="100000"/>
              </a:pPr>
              <a:r>
                <a:rPr lang="en-GB" altLang="en-US" sz="3600" b="1">
                  <a:solidFill>
                    <a:srgbClr val="0033CC"/>
                  </a:solidFill>
                  <a:latin typeface="Comic Sans MS" panose="030F0702030302020204" pitchFamily="66" charset="0"/>
                  <a:ea typeface="MS Gothic" panose="020B0609070205080204" pitchFamily="49" charset="-128"/>
                </a:rPr>
                <a:t>ASIA</a:t>
              </a:r>
            </a:p>
          </p:txBody>
        </p:sp>
        <p:sp>
          <p:nvSpPr>
            <p:cNvPr id="32811"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025"/>
                </a:spcBef>
                <a:buClr>
                  <a:srgbClr val="0033CC"/>
                </a:buClr>
                <a:buSzPct val="100000"/>
              </a:pPr>
              <a:r>
                <a:rPr lang="en-GB" altLang="en-US" sz="3200" b="1">
                  <a:solidFill>
                    <a:srgbClr val="0033CC"/>
                  </a:solidFill>
                  <a:latin typeface="Comic Sans MS" panose="030F0702030302020204" pitchFamily="66" charset="0"/>
                  <a:ea typeface="MS Gothic" panose="020B0609070205080204" pitchFamily="49" charset="-128"/>
                </a:rPr>
                <a:t>EUROPE</a:t>
              </a:r>
            </a:p>
          </p:txBody>
        </p:sp>
        <p:sp>
          <p:nvSpPr>
            <p:cNvPr id="32812" name="Text Box 22"/>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1738"/>
                </a:spcBef>
                <a:buClr>
                  <a:srgbClr val="0033CC"/>
                </a:buClr>
                <a:buSzPct val="100000"/>
              </a:pPr>
              <a:r>
                <a:rPr lang="en-GB" altLang="en-US" sz="2800" b="1">
                  <a:solidFill>
                    <a:srgbClr val="0033CC"/>
                  </a:solidFill>
                  <a:latin typeface="Comic Sans MS" panose="030F0702030302020204" pitchFamily="66" charset="0"/>
                  <a:ea typeface="MS Gothic" panose="020B0609070205080204" pitchFamily="49" charset="-128"/>
                </a:rPr>
                <a:t>ARABIA</a:t>
              </a:r>
            </a:p>
          </p:txBody>
        </p:sp>
      </p:grpSp>
      <p:sp>
        <p:nvSpPr>
          <p:cNvPr id="45079" name="Text Box 23"/>
          <p:cNvSpPr txBox="1">
            <a:spLocks noChangeArrowheads="1"/>
          </p:cNvSpPr>
          <p:nvPr/>
        </p:nvSpPr>
        <p:spPr bwMode="auto">
          <a:xfrm>
            <a:off x="6459684" y="4668653"/>
            <a:ext cx="2073853"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346"/>
              </a:spcBef>
              <a:buClr>
                <a:srgbClr val="FC0128"/>
              </a:buClr>
              <a:buSzPct val="100000"/>
              <a:defRPr/>
            </a:pPr>
            <a:r>
              <a:rPr lang="en-GB" b="1">
                <a:solidFill>
                  <a:srgbClr val="FC0128"/>
                </a:solidFill>
                <a:effectLst>
                  <a:glow rad="165100">
                    <a:srgbClr val="FFFFFF">
                      <a:alpha val="98000"/>
                    </a:srgbClr>
                  </a:glow>
                </a:effectLst>
                <a:latin typeface="Comic Sans MS" charset="0"/>
                <a:ea typeface="MS Gothic" charset="0"/>
                <a:cs typeface="MS Gothic" charset="0"/>
              </a:rPr>
              <a:t>•Jerusalem</a:t>
            </a:r>
          </a:p>
        </p:txBody>
      </p:sp>
      <p:sp>
        <p:nvSpPr>
          <p:cNvPr id="45085" name="Rectangle 29"/>
          <p:cNvSpPr>
            <a:spLocks noChangeArrowheads="1"/>
          </p:cNvSpPr>
          <p:nvPr/>
        </p:nvSpPr>
        <p:spPr bwMode="auto">
          <a:xfrm>
            <a:off x="755650" y="4541838"/>
            <a:ext cx="5364163" cy="612775"/>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lIns="82039" tIns="41020" rIns="82039" bIns="4102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5087" name="Text Box 31"/>
          <p:cNvSpPr txBox="1">
            <a:spLocks noChangeArrowheads="1"/>
          </p:cNvSpPr>
          <p:nvPr/>
        </p:nvSpPr>
        <p:spPr bwMode="auto">
          <a:xfrm>
            <a:off x="723900" y="4029075"/>
            <a:ext cx="1719263" cy="322263"/>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013"/>
              </a:spcBef>
              <a:buClr>
                <a:srgbClr val="000000"/>
              </a:buClr>
              <a:buSzPct val="100000"/>
            </a:pPr>
            <a:r>
              <a:rPr lang="en-GB" altLang="en-US" sz="1600" b="1">
                <a:solidFill>
                  <a:srgbClr val="000000"/>
                </a:solidFill>
                <a:latin typeface="Comic Sans MS" panose="030F0702030302020204" pitchFamily="66" charset="0"/>
                <a:ea typeface="MS Gothic" panose="020B0609070205080204" pitchFamily="49" charset="-128"/>
              </a:rPr>
              <a:t>Acts 13-14</a:t>
            </a:r>
          </a:p>
        </p:txBody>
      </p:sp>
      <p:sp>
        <p:nvSpPr>
          <p:cNvPr id="45088" name="Text Box 32"/>
          <p:cNvSpPr txBox="1">
            <a:spLocks noChangeArrowheads="1"/>
          </p:cNvSpPr>
          <p:nvPr/>
        </p:nvSpPr>
        <p:spPr bwMode="auto">
          <a:xfrm>
            <a:off x="665163" y="417513"/>
            <a:ext cx="3946525" cy="447675"/>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0718" tIns="41973" rIns="80718" bIns="41973">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575"/>
              </a:spcBef>
              <a:buClr>
                <a:srgbClr val="FFFF00"/>
              </a:buClr>
              <a:buSzPct val="100000"/>
            </a:pPr>
            <a:r>
              <a:rPr lang="en-GB" altLang="en-US" sz="2500" b="1" dirty="0">
                <a:solidFill>
                  <a:srgbClr val="FFFF00"/>
                </a:solidFill>
                <a:latin typeface="Comic Sans MS" panose="030F0702030302020204" pitchFamily="66" charset="0"/>
                <a:ea typeface="MS Gothic" panose="020B0609070205080204" pitchFamily="49" charset="-128"/>
              </a:rPr>
              <a:t>STUDY </a:t>
            </a:r>
            <a:r>
              <a:rPr lang="en-GB" altLang="en-US" sz="2500" b="1" dirty="0" smtClean="0">
                <a:solidFill>
                  <a:srgbClr val="FFFF00"/>
                </a:solidFill>
                <a:latin typeface="Comic Sans MS" panose="030F0702030302020204" pitchFamily="66" charset="0"/>
                <a:ea typeface="MS Gothic" panose="020B0609070205080204" pitchFamily="49" charset="-128"/>
              </a:rPr>
              <a:t>HELP</a:t>
            </a:r>
            <a:endParaRPr lang="en-GB" altLang="en-US" sz="2500" b="1" dirty="0">
              <a:solidFill>
                <a:srgbClr val="FFFF00"/>
              </a:solidFill>
              <a:latin typeface="Comic Sans MS" panose="030F0702030302020204" pitchFamily="66" charset="0"/>
              <a:ea typeface="MS Gothic" panose="020B0609070205080204" pitchFamily="49" charset="-128"/>
            </a:endParaRPr>
          </a:p>
        </p:txBody>
      </p:sp>
      <p:sp>
        <p:nvSpPr>
          <p:cNvPr id="45089" name="AutoShape 33"/>
          <p:cNvSpPr>
            <a:spLocks noChangeArrowheads="1"/>
          </p:cNvSpPr>
          <p:nvPr/>
        </p:nvSpPr>
        <p:spPr bwMode="auto">
          <a:xfrm rot="-10380000">
            <a:off x="5322888" y="3460750"/>
            <a:ext cx="430212" cy="954088"/>
          </a:xfrm>
          <a:prstGeom prst="curvedLeftArrow">
            <a:avLst>
              <a:gd name="adj1" fmla="val 44436"/>
              <a:gd name="adj2" fmla="val 90988"/>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grpSp>
        <p:nvGrpSpPr>
          <p:cNvPr id="4" name="Group 34"/>
          <p:cNvGrpSpPr>
            <a:grpSpLocks/>
          </p:cNvGrpSpPr>
          <p:nvPr/>
        </p:nvGrpSpPr>
        <p:grpSpPr bwMode="auto">
          <a:xfrm>
            <a:off x="750888" y="5287963"/>
            <a:ext cx="6973887" cy="1195387"/>
            <a:chOff x="520" y="3775"/>
            <a:chExt cx="4833" cy="854"/>
          </a:xfrm>
        </p:grpSpPr>
        <p:sp>
          <p:nvSpPr>
            <p:cNvPr id="32807"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2808" name="Rectangle 36"/>
            <p:cNvSpPr>
              <a:spLocks noChangeArrowheads="1"/>
            </p:cNvSpPr>
            <p:nvPr/>
          </p:nvSpPr>
          <p:spPr bwMode="auto">
            <a:xfrm>
              <a:off x="623" y="3807"/>
              <a:ext cx="4690"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nSpc>
                  <a:spcPct val="80000"/>
                </a:lnSpc>
                <a:buClr>
                  <a:srgbClr val="000000"/>
                </a:buClr>
                <a:buSzPct val="100000"/>
              </a:pPr>
              <a:r>
                <a:rPr lang="en-GB" altLang="en-US" sz="2500" b="1">
                  <a:solidFill>
                    <a:srgbClr val="000000"/>
                  </a:solidFill>
                  <a:latin typeface="Comic Sans MS" panose="030F0702030302020204" pitchFamily="66" charset="0"/>
                  <a:ea typeface="MS Gothic" panose="020B0609070205080204" pitchFamily="49" charset="-128"/>
                </a:rPr>
                <a:t>Significance: Worshipped as </a:t>
              </a:r>
              <a:r>
                <a:rPr lang="en-GB" altLang="en-US" sz="2500" b="1" u="sng">
                  <a:solidFill>
                    <a:srgbClr val="FC0128"/>
                  </a:solidFill>
                  <a:latin typeface="Comic Sans MS" panose="030F0702030302020204" pitchFamily="66" charset="0"/>
                  <a:ea typeface="MS Gothic" panose="020B0609070205080204" pitchFamily="49" charset="-128"/>
                </a:rPr>
                <a:t>gods</a:t>
              </a:r>
              <a:r>
                <a:rPr lang="en-GB" altLang="en-US" sz="2500" b="1">
                  <a:solidFill>
                    <a:srgbClr val="000000"/>
                  </a:solidFill>
                  <a:latin typeface="Comic Sans MS" panose="030F0702030302020204" pitchFamily="66" charset="0"/>
                  <a:ea typeface="MS Gothic" panose="020B0609070205080204" pitchFamily="49" charset="-128"/>
                </a:rPr>
                <a:t>; did miracles; Paul </a:t>
              </a:r>
              <a:r>
                <a:rPr lang="en-GB" altLang="en-US" sz="2500" b="1" u="sng">
                  <a:solidFill>
                    <a:srgbClr val="FC0128"/>
                  </a:solidFill>
                  <a:latin typeface="Comic Sans MS" panose="030F0702030302020204" pitchFamily="66" charset="0"/>
                  <a:ea typeface="MS Gothic" panose="020B0609070205080204" pitchFamily="49" charset="-128"/>
                </a:rPr>
                <a:t>stoned</a:t>
              </a:r>
              <a:r>
                <a:rPr lang="en-GB" altLang="en-US" sz="2500" b="1">
                  <a:solidFill>
                    <a:srgbClr val="000000"/>
                  </a:solidFill>
                  <a:latin typeface="Comic Sans MS" panose="030F0702030302020204" pitchFamily="66" charset="0"/>
                  <a:ea typeface="MS Gothic" panose="020B0609070205080204" pitchFamily="49" charset="-128"/>
                </a:rPr>
                <a:t>; difficult work; churches planted; return by same route.</a:t>
              </a:r>
            </a:p>
          </p:txBody>
        </p:sp>
      </p:grpSp>
      <p:grpSp>
        <p:nvGrpSpPr>
          <p:cNvPr id="5" name="Group 37"/>
          <p:cNvGrpSpPr>
            <a:grpSpLocks/>
          </p:cNvGrpSpPr>
          <p:nvPr/>
        </p:nvGrpSpPr>
        <p:grpSpPr bwMode="auto">
          <a:xfrm>
            <a:off x="741363" y="1401763"/>
            <a:ext cx="3713162" cy="2386012"/>
            <a:chOff x="585" y="999"/>
            <a:chExt cx="2573" cy="1703"/>
          </a:xfrm>
        </p:grpSpPr>
        <p:sp>
          <p:nvSpPr>
            <p:cNvPr id="32805"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2806" name="Text Box 39"/>
            <p:cNvSpPr txBox="1">
              <a:spLocks noChangeArrowheads="1"/>
            </p:cNvSpPr>
            <p:nvPr/>
          </p:nvSpPr>
          <p:spPr bwMode="auto">
            <a:xfrm>
              <a:off x="585" y="1166"/>
              <a:ext cx="2573"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3700"/>
                </a:spcBef>
                <a:buClr>
                  <a:srgbClr val="FFEA18"/>
                </a:buClr>
                <a:buSzPct val="100000"/>
              </a:pPr>
              <a:r>
                <a:rPr lang="en-GB" altLang="en-US" sz="5900" b="1">
                  <a:solidFill>
                    <a:srgbClr val="FFEA18"/>
                  </a:solidFill>
                  <a:latin typeface="Comic Sans MS" panose="030F0702030302020204" pitchFamily="66" charset="0"/>
                  <a:ea typeface="MS Gothic" panose="020B0609070205080204" pitchFamily="49" charset="-128"/>
                </a:rPr>
                <a:t>A.D.  46-48</a:t>
              </a:r>
            </a:p>
          </p:txBody>
        </p:sp>
      </p:grpSp>
      <p:grpSp>
        <p:nvGrpSpPr>
          <p:cNvPr id="6" name="Group 40"/>
          <p:cNvGrpSpPr>
            <a:grpSpLocks/>
          </p:cNvGrpSpPr>
          <p:nvPr/>
        </p:nvGrpSpPr>
        <p:grpSpPr bwMode="auto">
          <a:xfrm>
            <a:off x="4965700" y="290513"/>
            <a:ext cx="3860800" cy="2871787"/>
            <a:chOff x="3441" y="207"/>
            <a:chExt cx="2675" cy="2052"/>
          </a:xfrm>
        </p:grpSpPr>
        <p:pic>
          <p:nvPicPr>
            <p:cNvPr id="32803"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2804"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125"/>
                </a:spcBef>
                <a:buClr>
                  <a:srgbClr val="FFEA18"/>
                </a:buClr>
                <a:buSzPct val="100000"/>
              </a:pPr>
              <a:r>
                <a:rPr lang="en-GB" altLang="en-US" sz="2500" b="1">
                  <a:solidFill>
                    <a:srgbClr val="FFEA18"/>
                  </a:solidFill>
                  <a:latin typeface="Comic Sans MS" panose="030F0702030302020204" pitchFamily="66" charset="0"/>
                  <a:ea typeface="MS Gothic" panose="020B0609070205080204" pitchFamily="49" charset="-128"/>
                </a:rPr>
                <a:t>A BEACH ON CYPRUS</a:t>
              </a:r>
            </a:p>
          </p:txBody>
        </p:sp>
      </p:grpSp>
      <p:sp>
        <p:nvSpPr>
          <p:cNvPr id="45099" name="Freeform 43"/>
          <p:cNvSpPr>
            <a:spLocks noChangeArrowheads="1"/>
          </p:cNvSpPr>
          <p:nvPr/>
        </p:nvSpPr>
        <p:spPr bwMode="auto">
          <a:xfrm>
            <a:off x="5849938" y="3525838"/>
            <a:ext cx="777875" cy="884237"/>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p>
            <a:pPr eaLnBrk="1" hangingPunct="1">
              <a:defRPr/>
            </a:pPr>
            <a:endParaRPr lang="en-US"/>
          </a:p>
        </p:txBody>
      </p:sp>
      <p:sp>
        <p:nvSpPr>
          <p:cNvPr id="45100" name="AutoShape 44"/>
          <p:cNvSpPr>
            <a:spLocks noChangeArrowheads="1"/>
          </p:cNvSpPr>
          <p:nvPr/>
        </p:nvSpPr>
        <p:spPr bwMode="auto">
          <a:xfrm>
            <a:off x="6094413" y="3197225"/>
            <a:ext cx="561975" cy="952500"/>
          </a:xfrm>
          <a:prstGeom prst="curvedLeftArrow">
            <a:avLst>
              <a:gd name="adj1" fmla="val 34047"/>
              <a:gd name="adj2" fmla="val 69703"/>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87073" name="Title 1"/>
          <p:cNvSpPr>
            <a:spLocks noGrp="1"/>
          </p:cNvSpPr>
          <p:nvPr>
            <p:ph type="title" idx="4294967295"/>
          </p:nvPr>
        </p:nvSpPr>
        <p:spPr bwMode="auto">
          <a:xfrm>
            <a:off x="774700" y="4635500"/>
            <a:ext cx="5368925" cy="44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GB" altLang="en-US" sz="2500" b="1" smtClean="0">
                <a:latin typeface="Comic Sans MS" panose="030F0702030302020204" pitchFamily="66" charset="0"/>
              </a:rPr>
              <a:t>1.</a:t>
            </a:r>
            <a:r>
              <a:rPr lang="en-GB" altLang="ja-JP" sz="2500" b="1" smtClean="0">
                <a:latin typeface="Comic Sans MS" panose="030F0702030302020204" pitchFamily="66" charset="0"/>
              </a:rPr>
              <a:t>“The </a:t>
            </a:r>
            <a:r>
              <a:rPr lang="en-GB" altLang="ja-JP" sz="2500" b="1" u="sng" smtClean="0">
                <a:solidFill>
                  <a:srgbClr val="FC0128"/>
                </a:solidFill>
                <a:latin typeface="Comic Sans MS" panose="030F0702030302020204" pitchFamily="66" charset="0"/>
              </a:rPr>
              <a:t>Hook</a:t>
            </a:r>
            <a:r>
              <a:rPr lang="en-GB" altLang="ja-JP" sz="2500" b="1" smtClean="0">
                <a:latin typeface="Comic Sans MS" panose="030F0702030302020204" pitchFamily="66" charset="0"/>
              </a:rPr>
              <a:t>: A </a:t>
            </a:r>
            <a:r>
              <a:rPr lang="en-GB" altLang="ja-JP" sz="2500" b="1" u="sng" smtClean="0">
                <a:solidFill>
                  <a:srgbClr val="FC0128"/>
                </a:solidFill>
                <a:latin typeface="Comic Sans MS" panose="030F0702030302020204" pitchFamily="66" charset="0"/>
              </a:rPr>
              <a:t>Laboratory</a:t>
            </a:r>
            <a:r>
              <a:rPr lang="en-GB" altLang="ja-JP" sz="2500" b="1" smtClean="0">
                <a:latin typeface="Comic Sans MS" panose="030F0702030302020204" pitchFamily="66" charset="0"/>
              </a:rPr>
              <a:t>”</a:t>
            </a:r>
            <a:endParaRPr lang="en-US" altLang="en-US"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4820" name="Text Box 2"/>
          <p:cNvSpPr txBox="1">
            <a:spLocks noChangeArrowheads="1"/>
          </p:cNvSpPr>
          <p:nvPr/>
        </p:nvSpPr>
        <p:spPr bwMode="auto">
          <a:xfrm>
            <a:off x="768350" y="6562725"/>
            <a:ext cx="8620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18" tIns="41973" rIns="80718" bIns="41973"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500"/>
              </a:spcBef>
              <a:buClr>
                <a:srgbClr val="FFFFFF"/>
              </a:buClr>
              <a:buSzPct val="100000"/>
            </a:pPr>
            <a:r>
              <a:rPr lang="en-GB" altLang="en-US" sz="800" b="1">
                <a:solidFill>
                  <a:srgbClr val="FFFFFF"/>
                </a:solidFill>
                <a:latin typeface="Times New Roman" panose="02020603050405020304" pitchFamily="18" charset="0"/>
                <a:ea typeface="MS Gothic" panose="020B0609070205080204" pitchFamily="49" charset="-128"/>
              </a:rPr>
              <a:t>© </a:t>
            </a:r>
            <a:r>
              <a:rPr lang="en-GB" altLang="en-US" sz="900" b="1">
                <a:solidFill>
                  <a:srgbClr val="FFFFFF"/>
                </a:solidFill>
                <a:latin typeface="Times New Roman" panose="02020603050405020304" pitchFamily="18" charset="0"/>
                <a:ea typeface="MS Gothic" panose="020B0609070205080204" pitchFamily="49" charset="-128"/>
              </a:rPr>
              <a:t>2006</a:t>
            </a:r>
            <a:r>
              <a:rPr lang="en-GB" altLang="en-US" sz="800" b="1">
                <a:solidFill>
                  <a:srgbClr val="FFFFFF"/>
                </a:solidFill>
                <a:latin typeface="Times New Roman" panose="02020603050405020304" pitchFamily="18" charset="0"/>
                <a:ea typeface="MS Gothic" panose="020B0609070205080204" pitchFamily="49" charset="-128"/>
              </a:rPr>
              <a:t> TBBMI</a:t>
            </a:r>
          </a:p>
        </p:txBody>
      </p:sp>
      <p:sp>
        <p:nvSpPr>
          <p:cNvPr id="34822" name="Picture 4"/>
          <p:cNvSpPr>
            <a:spLocks noChangeAspect="1" noChangeArrowheads="1"/>
          </p:cNvSpPr>
          <p:nvPr/>
        </p:nvSpPr>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39" tIns="41020" rIns="82039" bIns="41020"/>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23" name="Text Box 5"/>
          <p:cNvSpPr txBox="1">
            <a:spLocks noChangeArrowheads="1"/>
          </p:cNvSpPr>
          <p:nvPr/>
        </p:nvSpPr>
        <p:spPr bwMode="auto">
          <a:xfrm rot="1320000">
            <a:off x="3338513" y="4324350"/>
            <a:ext cx="2108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MEDITERRANEAN SEA</a:t>
            </a:r>
          </a:p>
        </p:txBody>
      </p:sp>
      <p:sp>
        <p:nvSpPr>
          <p:cNvPr id="34824" name="Text Box 6"/>
          <p:cNvSpPr txBox="1">
            <a:spLocks noChangeArrowheads="1"/>
          </p:cNvSpPr>
          <p:nvPr/>
        </p:nvSpPr>
        <p:spPr bwMode="auto">
          <a:xfrm rot="1320000">
            <a:off x="584200" y="1392238"/>
            <a:ext cx="13636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900"/>
              </a:spcBef>
              <a:buClr>
                <a:srgbClr val="FFFFFF"/>
              </a:buClr>
              <a:buSzPct val="100000"/>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34825" name="Freeform 7"/>
          <p:cNvSpPr>
            <a:spLocks noChangeArrowheads="1"/>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2012" tIns="41005" rIns="82012" bIns="41005" anchor="ctr"/>
          <a:lstStyle/>
          <a:p>
            <a:endParaRPr lang="en-US"/>
          </a:p>
        </p:txBody>
      </p:sp>
      <p:sp>
        <p:nvSpPr>
          <p:cNvPr id="34826" name="Rectangle 8"/>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27" name="Text Box 9"/>
          <p:cNvSpPr txBox="1">
            <a:spLocks noChangeArrowheads="1"/>
          </p:cNvSpPr>
          <p:nvPr/>
        </p:nvSpPr>
        <p:spPr bwMode="auto">
          <a:xfrm>
            <a:off x="8758238" y="96838"/>
            <a:ext cx="1841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74" tIns="45849" rIns="91374" bIns="4584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238"/>
              </a:spcBef>
              <a:buClr>
                <a:srgbClr val="FFA27C"/>
              </a:buClr>
              <a:buSzPct val="100000"/>
            </a:pPr>
            <a:r>
              <a:rPr lang="en-GB" altLang="en-US" sz="2000">
                <a:solidFill>
                  <a:srgbClr val="FFA27C"/>
                </a:solidFill>
                <a:latin typeface="Comic Sans MS" panose="030F0702030302020204" pitchFamily="66" charset="0"/>
                <a:ea typeface="MS Gothic" panose="020B0609070205080204" pitchFamily="49" charset="-128"/>
              </a:rPr>
              <a:t> </a:t>
            </a:r>
          </a:p>
        </p:txBody>
      </p:sp>
      <p:sp>
        <p:nvSpPr>
          <p:cNvPr id="100363" name="Text Box 10"/>
          <p:cNvSpPr txBox="1">
            <a:spLocks noChangeArrowheads="1"/>
          </p:cNvSpPr>
          <p:nvPr/>
        </p:nvSpPr>
        <p:spPr bwMode="auto">
          <a:xfrm>
            <a:off x="2933991" y="3024188"/>
            <a:ext cx="134648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dirty="0" smtClean="0">
                <a:solidFill>
                  <a:srgbClr val="FFFFFF"/>
                </a:solidFill>
                <a:effectLst>
                  <a:glow rad="177800">
                    <a:srgbClr val="000000"/>
                  </a:glow>
                </a:effectLst>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81"/>
            <a:ext cx="268431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73" y="3501840"/>
            <a:ext cx="3179329"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a:t>
            </a:r>
            <a:r>
              <a:rPr lang="en-GB" b="1" dirty="0" err="1" smtClean="0">
                <a:solidFill>
                  <a:srgbClr val="000000"/>
                </a:solidFill>
                <a:effectLst>
                  <a:glow rad="190500">
                    <a:srgbClr val="FFFFFF">
                      <a:alpha val="96000"/>
                    </a:srgbClr>
                  </a:glow>
                </a:effectLst>
                <a:latin typeface="Comic Sans MS" charset="0"/>
                <a:ea typeface="MS Gothic" charset="0"/>
                <a:cs typeface="MS Gothic" charset="0"/>
              </a:rPr>
              <a:t>Pisidian</a:t>
            </a:r>
            <a:r>
              <a:rPr lang="en-GB" b="1" dirty="0" smtClean="0">
                <a:solidFill>
                  <a:srgbClr val="000000"/>
                </a:solidFill>
                <a:effectLst>
                  <a:glow rad="190500">
                    <a:srgbClr val="FFFFFF">
                      <a:alpha val="96000"/>
                    </a:srgbClr>
                  </a:glow>
                </a:effectLst>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6" y="3717553"/>
            <a:ext cx="173181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smtClean="0">
                <a:solidFill>
                  <a:srgbClr val="000000"/>
                </a:solidFill>
                <a:effectLst>
                  <a:glow rad="190500">
                    <a:srgbClr val="FFFFFF">
                      <a:alpha val="96000"/>
                    </a:srgbClr>
                  </a:glow>
                </a:effectLst>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79" y="3787590"/>
            <a:ext cx="158898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FFFFFF"/>
              </a:buClr>
              <a:buSzPct val="100000"/>
              <a:defRPr/>
            </a:pPr>
            <a:r>
              <a:rPr lang="en-GB" b="1" dirty="0" smtClean="0">
                <a:solidFill>
                  <a:srgbClr val="FFFFFF"/>
                </a:solidFill>
                <a:effectLst>
                  <a:glow rad="177800">
                    <a:srgbClr val="000000"/>
                  </a:glow>
                </a:effectLst>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15"/>
            <a:ext cx="2106842"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•Macedonia</a:t>
            </a:r>
          </a:p>
        </p:txBody>
      </p:sp>
      <p:pic>
        <p:nvPicPr>
          <p:cNvPr id="34834" name="Picture 17"/>
          <p:cNvPicPr>
            <a:picLocks noChangeAspect="1" noChangeArrowheads="1"/>
          </p:cNvPicPr>
          <p:nvPr/>
        </p:nvPicPr>
        <p:blipFill>
          <a:blip r:embed="rId5">
            <a:lum contrast="18000"/>
            <a:extLst>
              <a:ext uri="{28A0092B-C50C-407E-A947-70E740481C1C}">
                <a14:useLocalDpi xmlns:a14="http://schemas.microsoft.com/office/drawing/2010/main" val="0"/>
              </a:ext>
            </a:extLst>
          </a:blip>
          <a:srcRect t="12242"/>
          <a:stretch>
            <a:fillRect/>
          </a:stretch>
        </p:blipFill>
        <p:spPr bwMode="auto">
          <a:xfrm>
            <a:off x="3983038" y="2093913"/>
            <a:ext cx="2693987" cy="1808162"/>
          </a:xfrm>
          <a:prstGeom prst="rect">
            <a:avLst/>
          </a:prstGeom>
          <a:noFill/>
          <a:ln w="76320">
            <a:solidFill>
              <a:srgbClr val="00AE00"/>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6098" name="Text Box 18"/>
          <p:cNvSpPr txBox="1">
            <a:spLocks noChangeArrowheads="1"/>
          </p:cNvSpPr>
          <p:nvPr/>
        </p:nvSpPr>
        <p:spPr bwMode="auto">
          <a:xfrm>
            <a:off x="4283075" y="2236788"/>
            <a:ext cx="2293938"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93000"/>
              </a:lnSpc>
              <a:spcBef>
                <a:spcPts val="2750"/>
              </a:spcBef>
              <a:buClr>
                <a:srgbClr val="FFEA18"/>
              </a:buClr>
              <a:buSzPct val="100000"/>
            </a:pPr>
            <a:r>
              <a:rPr lang="en-GB" altLang="en-US" sz="4400" b="1" dirty="0">
                <a:solidFill>
                  <a:srgbClr val="FFEA18"/>
                </a:solidFill>
                <a:latin typeface="Comic Sans MS" panose="030F0702030302020204" pitchFamily="66" charset="0"/>
                <a:ea typeface="MS Gothic" panose="020B0609070205080204" pitchFamily="49" charset="-128"/>
              </a:rPr>
              <a:t>GRACE ONLY!</a:t>
            </a:r>
          </a:p>
        </p:txBody>
      </p:sp>
      <p:sp>
        <p:nvSpPr>
          <p:cNvPr id="46099" name="Oval 19"/>
          <p:cNvSpPr>
            <a:spLocks noChangeArrowheads="1"/>
          </p:cNvSpPr>
          <p:nvPr/>
        </p:nvSpPr>
        <p:spPr bwMode="auto">
          <a:xfrm>
            <a:off x="6342063" y="4511675"/>
            <a:ext cx="611187" cy="579438"/>
          </a:xfrm>
          <a:prstGeom prst="ellipse">
            <a:avLst/>
          </a:prstGeom>
          <a:noFill/>
          <a:ln w="76320">
            <a:solidFill>
              <a:srgbClr val="FFFF00"/>
            </a:solidFill>
            <a:miter lim="800000"/>
            <a:headEnd/>
            <a:tailEnd/>
          </a:ln>
          <a:effectLst>
            <a:outerShdw dist="71785"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grpSp>
        <p:nvGrpSpPr>
          <p:cNvPr id="34837" name="Group 20"/>
          <p:cNvGrpSpPr>
            <a:grpSpLocks/>
          </p:cNvGrpSpPr>
          <p:nvPr/>
        </p:nvGrpSpPr>
        <p:grpSpPr bwMode="auto">
          <a:xfrm>
            <a:off x="971550" y="2241550"/>
            <a:ext cx="7339013" cy="3760788"/>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a:solidFill>
                    <a:srgbClr val="0033CC"/>
                  </a:solidFill>
                  <a:effectLst>
                    <a:glow rad="190500">
                      <a:srgbClr val="FFFFFF">
                        <a:alpha val="96000"/>
                      </a:srgbClr>
                    </a:glow>
                  </a:effectLst>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255"/>
                </a:spcBef>
                <a:buClr>
                  <a:srgbClr val="0033CC"/>
                </a:buClr>
                <a:buSzPct val="100000"/>
                <a:defRPr/>
              </a:pPr>
              <a:r>
                <a:rPr lang="en-GB" sz="3600" b="1">
                  <a:solidFill>
                    <a:srgbClr val="0033CC"/>
                  </a:solidFill>
                  <a:effectLst>
                    <a:glow rad="190500">
                      <a:srgbClr val="FFFFFF">
                        <a:alpha val="96000"/>
                      </a:srgbClr>
                    </a:glow>
                  </a:effectLst>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2019"/>
                </a:spcBef>
                <a:buClr>
                  <a:srgbClr val="0033CC"/>
                </a:buClr>
                <a:buSzPct val="100000"/>
                <a:defRPr/>
              </a:pPr>
              <a:r>
                <a:rPr lang="en-GB" sz="3200" b="1">
                  <a:solidFill>
                    <a:srgbClr val="0033CC"/>
                  </a:solidFill>
                  <a:effectLst>
                    <a:glow rad="190500">
                      <a:srgbClr val="FFFFFF">
                        <a:alpha val="96000"/>
                      </a:srgbClr>
                    </a:glow>
                  </a:effectLst>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739"/>
                </a:spcBef>
                <a:buClr>
                  <a:srgbClr val="0033CC"/>
                </a:buClr>
                <a:buSzPct val="100000"/>
                <a:defRPr/>
              </a:pPr>
              <a:r>
                <a:rPr lang="en-GB" sz="2800" b="1">
                  <a:solidFill>
                    <a:srgbClr val="0033CC"/>
                  </a:solidFill>
                  <a:effectLst>
                    <a:glow rad="190500">
                      <a:srgbClr val="FFFFFF">
                        <a:alpha val="96000"/>
                      </a:srgbClr>
                    </a:glow>
                  </a:effectLst>
                  <a:latin typeface="Comic Sans MS" charset="0"/>
                  <a:ea typeface="MS Gothic" charset="0"/>
                  <a:cs typeface="MS Gothic" charset="0"/>
                </a:rPr>
                <a:t>ARABIA</a:t>
              </a:r>
            </a:p>
          </p:txBody>
        </p:sp>
      </p:grpSp>
      <p:grpSp>
        <p:nvGrpSpPr>
          <p:cNvPr id="3" name="Group 25"/>
          <p:cNvGrpSpPr>
            <a:grpSpLocks/>
          </p:cNvGrpSpPr>
          <p:nvPr/>
        </p:nvGrpSpPr>
        <p:grpSpPr bwMode="auto">
          <a:xfrm>
            <a:off x="755650" y="5387975"/>
            <a:ext cx="6030913" cy="1196975"/>
            <a:chOff x="524" y="3847"/>
            <a:chExt cx="4179" cy="854"/>
          </a:xfrm>
        </p:grpSpPr>
        <p:sp>
          <p:nvSpPr>
            <p:cNvPr id="34859"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60" name="Text Box 27"/>
            <p:cNvSpPr txBox="1">
              <a:spLocks noChangeArrowheads="1"/>
            </p:cNvSpPr>
            <p:nvPr/>
          </p:nvSpPr>
          <p:spPr bwMode="auto">
            <a:xfrm>
              <a:off x="667" y="3951"/>
              <a:ext cx="4036"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nSpc>
                  <a:spcPct val="80000"/>
                </a:lnSpc>
                <a:spcBef>
                  <a:spcPts val="1800"/>
                </a:spcBef>
                <a:buClr>
                  <a:srgbClr val="000000"/>
                </a:buClr>
                <a:buSzPct val="100000"/>
              </a:pPr>
              <a:r>
                <a:rPr lang="en-GB" altLang="en-US" sz="2900" b="1" dirty="0">
                  <a:solidFill>
                    <a:srgbClr val="000000"/>
                  </a:solidFill>
                  <a:latin typeface="Comic Sans MS" panose="030F0702030302020204" pitchFamily="66" charset="0"/>
                  <a:ea typeface="MS Gothic" panose="020B0609070205080204" pitchFamily="49" charset="-128"/>
                </a:rPr>
                <a:t>The issue was permanently settled: </a:t>
              </a:r>
              <a:r>
                <a:rPr lang="en-GB" altLang="en-US" sz="2900" b="1" u="sng" dirty="0">
                  <a:solidFill>
                    <a:srgbClr val="FC0128"/>
                  </a:solidFill>
                  <a:latin typeface="Comic Sans MS" panose="030F0702030302020204" pitchFamily="66" charset="0"/>
                  <a:ea typeface="MS Gothic" panose="020B0609070205080204" pitchFamily="49" charset="-128"/>
                </a:rPr>
                <a:t>GRACE</a:t>
              </a:r>
              <a:r>
                <a:rPr lang="en-GB" altLang="en-US" sz="2900" b="1" dirty="0">
                  <a:solidFill>
                    <a:srgbClr val="000000"/>
                  </a:solidFill>
                  <a:latin typeface="Comic Sans MS" panose="030F0702030302020204" pitchFamily="66" charset="0"/>
                  <a:ea typeface="MS Gothic" panose="020B0609070205080204" pitchFamily="49" charset="-128"/>
                </a:rPr>
                <a:t>, not </a:t>
              </a:r>
              <a:r>
                <a:rPr lang="en-GB" altLang="en-US" sz="2900" b="1" u="sng" dirty="0">
                  <a:solidFill>
                    <a:srgbClr val="FC0128"/>
                  </a:solidFill>
                  <a:latin typeface="Comic Sans MS" panose="030F0702030302020204" pitchFamily="66" charset="0"/>
                  <a:ea typeface="MS Gothic" panose="020B0609070205080204" pitchFamily="49" charset="-128"/>
                </a:rPr>
                <a:t>LAW</a:t>
              </a:r>
              <a:r>
                <a:rPr lang="en-GB" altLang="en-US" sz="2900" b="1" dirty="0">
                  <a:solidFill>
                    <a:srgbClr val="000000"/>
                  </a:solidFill>
                  <a:latin typeface="Comic Sans MS" panose="030F0702030302020204" pitchFamily="66" charset="0"/>
                  <a:ea typeface="MS Gothic" panose="020B0609070205080204" pitchFamily="49" charset="-128"/>
                </a:rPr>
                <a:t>!</a:t>
              </a:r>
            </a:p>
          </p:txBody>
        </p:sp>
      </p:grpSp>
      <p:sp>
        <p:nvSpPr>
          <p:cNvPr id="46108" name="Text Box 28"/>
          <p:cNvSpPr txBox="1">
            <a:spLocks noChangeArrowheads="1"/>
          </p:cNvSpPr>
          <p:nvPr/>
        </p:nvSpPr>
        <p:spPr bwMode="auto">
          <a:xfrm>
            <a:off x="719138" y="3994150"/>
            <a:ext cx="1717675" cy="322263"/>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74" tIns="45849" rIns="91374" bIns="4584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013"/>
              </a:spcBef>
              <a:buClr>
                <a:srgbClr val="000000"/>
              </a:buClr>
              <a:buSzPct val="100000"/>
            </a:pPr>
            <a:r>
              <a:rPr lang="en-GB" altLang="en-US" sz="1600" b="1" dirty="0">
                <a:solidFill>
                  <a:srgbClr val="000000"/>
                </a:solidFill>
                <a:latin typeface="Comic Sans MS" panose="030F0702030302020204" pitchFamily="66" charset="0"/>
                <a:ea typeface="MS Gothic" panose="020B0609070205080204" pitchFamily="49" charset="-128"/>
              </a:rPr>
              <a:t>Acts 15</a:t>
            </a:r>
          </a:p>
        </p:txBody>
      </p:sp>
      <p:sp>
        <p:nvSpPr>
          <p:cNvPr id="100376" name="Text Box 29"/>
          <p:cNvSpPr txBox="1">
            <a:spLocks noChangeArrowheads="1"/>
          </p:cNvSpPr>
          <p:nvPr/>
        </p:nvSpPr>
        <p:spPr bwMode="auto">
          <a:xfrm>
            <a:off x="6459682" y="4668653"/>
            <a:ext cx="2684318" cy="454872"/>
          </a:xfrm>
          <a:prstGeom prst="rect">
            <a:avLst/>
          </a:prstGeom>
          <a:noFill/>
          <a:ln>
            <a:noFill/>
          </a:ln>
          <a:extLst/>
        </p:spPr>
        <p:txBody>
          <a:bodyPr lIns="91374" tIns="45849" rIns="91374" bIns="4584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346">
              <a:lnSpc>
                <a:spcPct val="93000"/>
              </a:lnSpc>
              <a:spcBef>
                <a:spcPts val="1122"/>
              </a:spcBef>
              <a:buClr>
                <a:srgbClr val="000000"/>
              </a:buClr>
              <a:buSzPct val="100000"/>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•Jerusalem</a:t>
            </a:r>
          </a:p>
        </p:txBody>
      </p:sp>
      <p:grpSp>
        <p:nvGrpSpPr>
          <p:cNvPr id="4" name="Group 30"/>
          <p:cNvGrpSpPr>
            <a:grpSpLocks/>
          </p:cNvGrpSpPr>
          <p:nvPr/>
        </p:nvGrpSpPr>
        <p:grpSpPr bwMode="auto">
          <a:xfrm>
            <a:off x="749300" y="4541838"/>
            <a:ext cx="5502275" cy="614362"/>
            <a:chOff x="519" y="3243"/>
            <a:chExt cx="3508" cy="438"/>
          </a:xfrm>
        </p:grpSpPr>
        <p:sp>
          <p:nvSpPr>
            <p:cNvPr id="34857"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58" name="Rectangle 32"/>
            <p:cNvSpPr>
              <a:spLocks noChangeArrowheads="1"/>
            </p:cNvSpPr>
            <p:nvPr/>
          </p:nvSpPr>
          <p:spPr bwMode="auto">
            <a:xfrm>
              <a:off x="567" y="3290"/>
              <a:ext cx="34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7113" algn="l"/>
                  <a:tab pos="8197850" algn="l"/>
                  <a:tab pos="9018588"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buClr>
                  <a:srgbClr val="000000"/>
                </a:buClr>
                <a:buSzPct val="100000"/>
              </a:pPr>
              <a:r>
                <a:rPr lang="en-GB" altLang="en-US" sz="2500" b="1" dirty="0">
                  <a:solidFill>
                    <a:srgbClr val="000000"/>
                  </a:solidFill>
                  <a:latin typeface="Comic Sans MS" panose="030F0702030302020204" pitchFamily="66" charset="0"/>
                  <a:ea typeface="MS Gothic" panose="020B0609070205080204" pitchFamily="49" charset="-128"/>
                </a:rPr>
                <a:t>1(--)2</a:t>
              </a:r>
              <a:r>
                <a:rPr lang="ja-JP" altLang="en-GB" sz="2500" b="1" dirty="0">
                  <a:solidFill>
                    <a:srgbClr val="000000"/>
                  </a:solidFill>
                  <a:latin typeface="Comic Sans MS" panose="030F0702030302020204" pitchFamily="66" charset="0"/>
                  <a:ea typeface="MS Gothic" panose="020B0609070205080204" pitchFamily="49" charset="-128"/>
                </a:rPr>
                <a:t>“</a:t>
              </a:r>
              <a:r>
                <a:rPr lang="en-GB" altLang="ja-JP" sz="2500" b="1" dirty="0">
                  <a:solidFill>
                    <a:srgbClr val="000000"/>
                  </a:solidFill>
                  <a:latin typeface="Comic Sans MS" panose="030F0702030302020204" pitchFamily="66" charset="0"/>
                  <a:ea typeface="MS Gothic" panose="020B0609070205080204" pitchFamily="49" charset="-128"/>
                </a:rPr>
                <a:t>The Jerusalem Council</a:t>
              </a:r>
              <a:r>
                <a:rPr lang="ja-JP" altLang="en-GB" sz="2500" b="1" dirty="0">
                  <a:solidFill>
                    <a:srgbClr val="000000"/>
                  </a:solidFill>
                  <a:latin typeface="Comic Sans MS" panose="030F0702030302020204" pitchFamily="66" charset="0"/>
                  <a:ea typeface="MS Gothic" panose="020B0609070205080204" pitchFamily="49" charset="-128"/>
                </a:rPr>
                <a:t>”</a:t>
              </a:r>
              <a:endParaRPr lang="en-GB" altLang="en-US" sz="2500" b="1" dirty="0">
                <a:solidFill>
                  <a:srgbClr val="000000"/>
                </a:solidFill>
                <a:latin typeface="Comic Sans MS" panose="030F0702030302020204" pitchFamily="66" charset="0"/>
                <a:ea typeface="MS Gothic" panose="020B0609070205080204" pitchFamily="49" charset="-128"/>
              </a:endParaRPr>
            </a:p>
          </p:txBody>
        </p:sp>
      </p:grpSp>
      <p:grpSp>
        <p:nvGrpSpPr>
          <p:cNvPr id="5" name="Group 33"/>
          <p:cNvGrpSpPr>
            <a:grpSpLocks/>
          </p:cNvGrpSpPr>
          <p:nvPr/>
        </p:nvGrpSpPr>
        <p:grpSpPr bwMode="auto">
          <a:xfrm>
            <a:off x="741363" y="1092200"/>
            <a:ext cx="2184400" cy="1897063"/>
            <a:chOff x="514" y="780"/>
            <a:chExt cx="1513" cy="1354"/>
          </a:xfrm>
        </p:grpSpPr>
        <p:sp>
          <p:nvSpPr>
            <p:cNvPr id="34855"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dist="125752" dir="2700000"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56" name="Text Box 35"/>
            <p:cNvSpPr txBox="1">
              <a:spLocks noChangeArrowheads="1"/>
            </p:cNvSpPr>
            <p:nvPr/>
          </p:nvSpPr>
          <p:spPr bwMode="auto">
            <a:xfrm>
              <a:off x="514" y="828"/>
              <a:ext cx="1483" cy="1214"/>
            </a:xfrm>
            <a:prstGeom prst="rect">
              <a:avLst/>
            </a:prstGeom>
            <a:solidFill>
              <a:srgbClr val="22228B"/>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1013"/>
                </a:spcBef>
                <a:buClr>
                  <a:srgbClr val="FFFFFF"/>
                </a:buClr>
                <a:buSzPct val="100000"/>
              </a:pPr>
              <a:r>
                <a:rPr lang="en-GB" altLang="en-US" sz="1600" b="1">
                  <a:solidFill>
                    <a:srgbClr val="FFFFFF"/>
                  </a:solidFill>
                  <a:latin typeface="Comic Sans MS" panose="030F0702030302020204" pitchFamily="66" charset="0"/>
                  <a:ea typeface="MS Gothic" panose="020B0609070205080204" pitchFamily="49" charset="-128"/>
                </a:rPr>
                <a:t>Acts 15:1: Must a Gentile become a Jew, and accept his laws and ceremonies, before he can become a Christian?</a:t>
              </a:r>
            </a:p>
          </p:txBody>
        </p:sp>
      </p:grpSp>
      <p:sp>
        <p:nvSpPr>
          <p:cNvPr id="34843" name="Text Box 3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500">
              <a:solidFill>
                <a:srgbClr val="FFFFFF"/>
              </a:solidFill>
              <a:latin typeface="Times New Roman" panose="02020603050405020304" pitchFamily="18" charset="0"/>
              <a:ea typeface="MS Gothic" panose="020B0609070205080204" pitchFamily="49" charset="-128"/>
            </a:endParaRPr>
          </a:p>
        </p:txBody>
      </p:sp>
      <p:sp>
        <p:nvSpPr>
          <p:cNvPr id="34844" name="Text Box 37"/>
          <p:cNvSpPr txBox="1">
            <a:spLocks noChangeArrowheads="1"/>
          </p:cNvSpPr>
          <p:nvPr/>
        </p:nvSpPr>
        <p:spPr bwMode="auto">
          <a:xfrm>
            <a:off x="8620125" y="6261100"/>
            <a:ext cx="1666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12" tIns="41005" rIns="82012" bIns="41005"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500">
              <a:solidFill>
                <a:srgbClr val="FFFFFF"/>
              </a:solidFill>
              <a:latin typeface="Times New Roman" panose="02020603050405020304" pitchFamily="18" charset="0"/>
              <a:ea typeface="MS Gothic" panose="020B0609070205080204" pitchFamily="49" charset="-128"/>
            </a:endParaRPr>
          </a:p>
        </p:txBody>
      </p:sp>
      <p:grpSp>
        <p:nvGrpSpPr>
          <p:cNvPr id="6" name="Group 40"/>
          <p:cNvGrpSpPr>
            <a:grpSpLocks/>
          </p:cNvGrpSpPr>
          <p:nvPr/>
        </p:nvGrpSpPr>
        <p:grpSpPr bwMode="auto">
          <a:xfrm>
            <a:off x="4137025" y="655638"/>
            <a:ext cx="4637088" cy="1404937"/>
            <a:chOff x="2867" y="468"/>
            <a:chExt cx="3213" cy="1003"/>
          </a:xfrm>
        </p:grpSpPr>
        <p:sp>
          <p:nvSpPr>
            <p:cNvPr id="34853"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54"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lnSpc>
                  <a:spcPct val="93000"/>
                </a:lnSpc>
                <a:spcBef>
                  <a:spcPts val="3700"/>
                </a:spcBef>
                <a:buClr>
                  <a:srgbClr val="FFEA18"/>
                </a:buClr>
                <a:buSzPct val="100000"/>
              </a:pPr>
              <a:r>
                <a:rPr lang="en-GB" altLang="en-US" sz="5900" b="1" dirty="0">
                  <a:solidFill>
                    <a:srgbClr val="FFEA18"/>
                  </a:solidFill>
                  <a:latin typeface="Comic Sans MS" panose="030F0702030302020204" pitchFamily="66" charset="0"/>
                  <a:ea typeface="MS Gothic" panose="020B0609070205080204" pitchFamily="49" charset="-128"/>
                </a:rPr>
                <a:t>A.D.49</a:t>
              </a:r>
            </a:p>
          </p:txBody>
        </p:sp>
      </p:grpSp>
      <p:sp>
        <p:nvSpPr>
          <p:cNvPr id="46123" name="AutoShape 43"/>
          <p:cNvSpPr>
            <a:spLocks noChangeArrowheads="1"/>
          </p:cNvSpPr>
          <p:nvPr/>
        </p:nvSpPr>
        <p:spPr bwMode="auto">
          <a:xfrm>
            <a:off x="1196981" y="4446588"/>
            <a:ext cx="493713" cy="823912"/>
          </a:xfrm>
          <a:prstGeom prst="lightningBolt">
            <a:avLst/>
          </a:prstGeom>
          <a:solidFill>
            <a:srgbClr val="ED181E"/>
          </a:solidFill>
          <a:ln w="38160">
            <a:solidFill>
              <a:srgbClr val="FFEA18"/>
            </a:solidFill>
            <a:miter lim="800000"/>
            <a:headEnd/>
            <a:tailEnd/>
          </a:ln>
          <a:effectLst>
            <a:outerShdw dist="91659" dir="3382341"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6124" name="Freeform 44"/>
          <p:cNvSpPr>
            <a:spLocks noChangeArrowheads="1"/>
          </p:cNvSpPr>
          <p:nvPr/>
        </p:nvSpPr>
        <p:spPr bwMode="auto">
          <a:xfrm>
            <a:off x="6611938" y="4268788"/>
            <a:ext cx="79375" cy="533400"/>
          </a:xfrm>
          <a:custGeom>
            <a:avLst/>
            <a:gdLst>
              <a:gd name="T0" fmla="*/ 19 w 56"/>
              <a:gd name="T1" fmla="*/ 381 h 381"/>
              <a:gd name="T2" fmla="*/ 38 w 56"/>
              <a:gd name="T3" fmla="*/ 257 h 381"/>
              <a:gd name="T4" fmla="*/ 19 w 56"/>
              <a:gd name="T5" fmla="*/ 86 h 381"/>
              <a:gd name="T6" fmla="*/ 0 w 56"/>
              <a:gd name="T7" fmla="*/ 0 h 3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82012" tIns="41005" rIns="82012" bIns="41005" anchor="ctr"/>
          <a:lstStyle/>
          <a:p>
            <a:pPr eaLnBrk="1" hangingPunct="1">
              <a:defRPr/>
            </a:pPr>
            <a:endParaRPr lang="en-US"/>
          </a:p>
        </p:txBody>
      </p:sp>
      <p:sp>
        <p:nvSpPr>
          <p:cNvPr id="46125" name="AutoShape 45"/>
          <p:cNvSpPr>
            <a:spLocks noChangeArrowheads="1"/>
          </p:cNvSpPr>
          <p:nvPr/>
        </p:nvSpPr>
        <p:spPr bwMode="auto">
          <a:xfrm rot="10080000">
            <a:off x="6843713" y="4121150"/>
            <a:ext cx="527050" cy="719138"/>
          </a:xfrm>
          <a:prstGeom prst="upArrow">
            <a:avLst>
              <a:gd name="adj1" fmla="val 50000"/>
              <a:gd name="adj2" fmla="val 3520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46126" name="AutoShape 46"/>
          <p:cNvSpPr>
            <a:spLocks noChangeArrowheads="1"/>
          </p:cNvSpPr>
          <p:nvPr/>
        </p:nvSpPr>
        <p:spPr bwMode="auto">
          <a:xfrm rot="-900000">
            <a:off x="7342188" y="3946525"/>
            <a:ext cx="527050" cy="720725"/>
          </a:xfrm>
          <a:prstGeom prst="upArrow">
            <a:avLst>
              <a:gd name="adj1" fmla="val 50000"/>
              <a:gd name="adj2" fmla="val 35206"/>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12" tIns="41005" rIns="82012" bIns="41005"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3000"/>
              </a:lnSpc>
              <a:buClr>
                <a:srgbClr val="000000"/>
              </a:buClr>
              <a:buSzPct val="100000"/>
            </a:pPr>
            <a:endParaRPr lang="en-US" altLang="en-US" sz="2200">
              <a:solidFill>
                <a:srgbClr val="FFFFFF"/>
              </a:solidFill>
              <a:latin typeface="Times New Roman" panose="02020603050405020304" pitchFamily="18" charset="0"/>
              <a:ea typeface="MS Gothic" panose="020B0609070205080204" pitchFamily="49" charset="-128"/>
            </a:endParaRPr>
          </a:p>
        </p:txBody>
      </p:sp>
      <p:sp>
        <p:nvSpPr>
          <p:cNvPr id="34852" name="Title 1"/>
          <p:cNvSpPr>
            <a:spLocks noGrp="1"/>
          </p:cNvSpPr>
          <p:nvPr>
            <p:ph type="title" idx="4294967295"/>
          </p:nvPr>
        </p:nvSpPr>
        <p:spPr bwMode="auto">
          <a:xfrm>
            <a:off x="457200" y="-603250"/>
            <a:ext cx="8229600" cy="633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en-GB" altLang="en-US" sz="2500" b="1" smtClean="0">
                <a:latin typeface="Comic Sans MS" panose="030F0702030302020204" pitchFamily="66" charset="0"/>
              </a:rPr>
              <a:t>1(--)2</a:t>
            </a:r>
            <a:r>
              <a:rPr lang="en-GB" altLang="ja-JP" sz="2500" b="1" smtClean="0">
                <a:latin typeface="Comic Sans MS" panose="030F0702030302020204" pitchFamily="66" charset="0"/>
              </a:rPr>
              <a:t>“The Jerusalem Council”</a:t>
            </a:r>
            <a:endParaRPr lang="en-US" altLang="en-US"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108"/>
                                        </p:tgtEl>
                                        <p:attrNameLst>
                                          <p:attrName>style.visibility</p:attrName>
                                        </p:attrNameLst>
                                      </p:cBhvr>
                                      <p:to>
                                        <p:strVal val="visible"/>
                                      </p:to>
                                    </p:set>
                                    <p:animEffect transition="in" filter="fade">
                                      <p:cBhvr>
                                        <p:cTn id="18" dur="500"/>
                                        <p:tgtEl>
                                          <p:spTgt spid="46108"/>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46123"/>
                                        </p:tgtEl>
                                        <p:attrNameLst>
                                          <p:attrName>style.visibility</p:attrName>
                                        </p:attrNameLst>
                                      </p:cBhvr>
                                      <p:to>
                                        <p:strVal val="visible"/>
                                      </p:to>
                                    </p:set>
                                    <p:anim calcmode="lin" valueType="num">
                                      <p:cBhvr>
                                        <p:cTn id="22" dur="500" fill="hold"/>
                                        <p:tgtEl>
                                          <p:spTgt spid="46123"/>
                                        </p:tgtEl>
                                        <p:attrNameLst>
                                          <p:attrName>ppt_x</p:attrName>
                                        </p:attrNameLst>
                                      </p:cBhvr>
                                      <p:tavLst>
                                        <p:tav tm="100000">
                                          <p:val>
                                            <p:strVal val="#ppt_x"/>
                                          </p:val>
                                        </p:tav>
                                        <p:tav>
                                          <p:val>
                                            <p:strVal val="#ppt_x"/>
                                          </p:val>
                                        </p:tav>
                                      </p:tavLst>
                                    </p:anim>
                                    <p:anim calcmode="lin" valueType="num">
                                      <p:cBhvr>
                                        <p:cTn id="23" dur="500" fill="hold"/>
                                        <p:tgtEl>
                                          <p:spTgt spid="46123"/>
                                        </p:tgtEl>
                                        <p:attrNameLst>
                                          <p:attrName>ppt_y</p:attrName>
                                        </p:attrNameLst>
                                      </p:cBhvr>
                                      <p:tavLst>
                                        <p:tav tm="100000">
                                          <p:val>
                                            <p:strVal val="0-#ppt_h/2"/>
                                          </p:val>
                                        </p:tav>
                                        <p:tav>
                                          <p:val>
                                            <p:strVal val="#ppt_y"/>
                                          </p:val>
                                        </p:tav>
                                      </p:tavLst>
                                    </p:anim>
                                  </p:childTnLst>
                                </p:cTn>
                              </p:par>
                            </p:childTnLst>
                          </p:cTn>
                        </p:par>
                        <p:par>
                          <p:cTn id="24" fill="hold">
                            <p:stCondLst>
                              <p:cond delay="1000"/>
                            </p:stCondLst>
                            <p:childTnLst>
                              <p:par>
                                <p:cTn id="25" presetID="23" presetClass="entr" presetSubtype="36" fill="hold" nodeType="afterEffect">
                                  <p:stCondLst>
                                    <p:cond delay="0"/>
                                  </p:stCondLst>
                                  <p:childTnLst>
                                    <p:set>
                                      <p:cBhvr>
                                        <p:cTn id="26" dur="1" fill="hold">
                                          <p:stCondLst>
                                            <p:cond delay="0"/>
                                          </p:stCondLst>
                                        </p:cTn>
                                        <p:tgtEl>
                                          <p:spTgt spid="46124"/>
                                        </p:tgtEl>
                                        <p:attrNameLst>
                                          <p:attrName>style.visibility</p:attrName>
                                        </p:attrNameLst>
                                      </p:cBhvr>
                                      <p:to>
                                        <p:strVal val="visible"/>
                                      </p:to>
                                    </p:set>
                                    <p:anim calcmode="lin" valueType="num">
                                      <p:cBhvr>
                                        <p:cTn id="27"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8"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9" dur="2000" fill="hold"/>
                                        <p:tgtEl>
                                          <p:spTgt spid="46124"/>
                                        </p:tgtEl>
                                        <p:attrNameLst>
                                          <p:attrName>ppt_x</p:attrName>
                                        </p:attrNameLst>
                                      </p:cBhvr>
                                      <p:tavLst>
                                        <p:tav tm="100000">
                                          <p:val>
                                            <p:fltVal val="0.5"/>
                                          </p:val>
                                        </p:tav>
                                        <p:tav>
                                          <p:val>
                                            <p:strVal val="#ppt_x"/>
                                          </p:val>
                                        </p:tav>
                                      </p:tavLst>
                                    </p:anim>
                                    <p:anim calcmode="lin" valueType="num">
                                      <p:cBhvr>
                                        <p:cTn id="30"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31" fill="hold">
                            <p:stCondLst>
                              <p:cond delay="3000"/>
                            </p:stCondLst>
                            <p:childTnLst>
                              <p:par>
                                <p:cTn id="32" presetID="23" presetClass="entr" presetSubtype="36" fill="hold" grpId="0" nodeType="afterEffect">
                                  <p:stCondLst>
                                    <p:cond delay="0"/>
                                  </p:stCondLst>
                                  <p:childTnLst>
                                    <p:set>
                                      <p:cBhvr>
                                        <p:cTn id="33" dur="1" fill="hold">
                                          <p:stCondLst>
                                            <p:cond delay="0"/>
                                          </p:stCondLst>
                                        </p:cTn>
                                        <p:tgtEl>
                                          <p:spTgt spid="46125"/>
                                        </p:tgtEl>
                                        <p:attrNameLst>
                                          <p:attrName>style.visibility</p:attrName>
                                        </p:attrNameLst>
                                      </p:cBhvr>
                                      <p:to>
                                        <p:strVal val="visible"/>
                                      </p:to>
                                    </p:set>
                                    <p:anim calcmode="lin" valueType="num">
                                      <p:cBhvr>
                                        <p:cTn id="34"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5"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6" dur="500" fill="hold"/>
                                        <p:tgtEl>
                                          <p:spTgt spid="46125"/>
                                        </p:tgtEl>
                                        <p:attrNameLst>
                                          <p:attrName>ppt_x</p:attrName>
                                        </p:attrNameLst>
                                      </p:cBhvr>
                                      <p:tavLst>
                                        <p:tav tm="100000">
                                          <p:val>
                                            <p:fltVal val="0.5"/>
                                          </p:val>
                                        </p:tav>
                                        <p:tav>
                                          <p:val>
                                            <p:strVal val="#ppt_x"/>
                                          </p:val>
                                        </p:tav>
                                      </p:tavLst>
                                    </p:anim>
                                    <p:anim calcmode="lin" valueType="num">
                                      <p:cBhvr>
                                        <p:cTn id="37"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8" fill="hold">
                            <p:stCondLst>
                              <p:cond delay="3500"/>
                            </p:stCondLst>
                            <p:childTnLst>
                              <p:par>
                                <p:cTn id="39" presetID="10" presetClass="entr" fill="hold" grpId="0" nodeType="afterEffect">
                                  <p:stCondLst>
                                    <p:cond delay="0"/>
                                  </p:stCondLst>
                                  <p:childTnLst>
                                    <p:set>
                                      <p:cBhvr>
                                        <p:cTn id="40" dur="1" fill="hold">
                                          <p:stCondLst>
                                            <p:cond delay="0"/>
                                          </p:stCondLst>
                                        </p:cTn>
                                        <p:tgtEl>
                                          <p:spTgt spid="46099"/>
                                        </p:tgtEl>
                                        <p:attrNameLst>
                                          <p:attrName>style.visibility</p:attrName>
                                        </p:attrNameLst>
                                      </p:cBhvr>
                                      <p:to>
                                        <p:strVal val="visible"/>
                                      </p:to>
                                    </p:set>
                                    <p:animEffect transition="in" filter="fade">
                                      <p:cBhvr>
                                        <p:cTn id="41" dur="1000"/>
                                        <p:tgtEl>
                                          <p:spTgt spid="4609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100000">
                                          <p:val>
                                            <p:fltVal val="0"/>
                                          </p:val>
                                        </p:tav>
                                        <p:tav>
                                          <p:val>
                                            <p:strVal val="#ppt_w"/>
                                          </p:val>
                                        </p:tav>
                                      </p:tavLst>
                                    </p:anim>
                                    <p:anim calcmode="lin" valueType="num">
                                      <p:cBhvr>
                                        <p:cTn id="47" dur="1000" fill="hold"/>
                                        <p:tgtEl>
                                          <p:spTgt spid="5"/>
                                        </p:tgtEl>
                                        <p:attrNameLst>
                                          <p:attrName>ppt_h</p:attrName>
                                        </p:attrNameLst>
                                      </p:cBhvr>
                                      <p:tavLst>
                                        <p:tav tm="100000">
                                          <p:val>
                                            <p:fltVal val="0"/>
                                          </p:val>
                                        </p:tav>
                                        <p:tav>
                                          <p:val>
                                            <p:strVal val="#ppt_h"/>
                                          </p:val>
                                        </p:tav>
                                      </p:tavLst>
                                    </p:anim>
                                    <p:anim calcmode="lin" valueType="num">
                                      <p:cBhvr>
                                        <p:cTn id="48" dur="1000" fill="hold"/>
                                        <p:tgtEl>
                                          <p:spTgt spid="5"/>
                                        </p:tgtEl>
                                        <p:attrNameLst>
                                          <p:attrName>ppt_x</p:attrName>
                                        </p:attrNameLst>
                                      </p:cBhvr>
                                      <p:tavLst>
                                        <p:tav tm="100000">
                                          <p:val>
                                            <p:fltVal val="0.5"/>
                                          </p:val>
                                        </p:tav>
                                        <p:tav>
                                          <p:val>
                                            <p:strVal val="#ppt_x"/>
                                          </p:val>
                                        </p:tav>
                                      </p:tavLst>
                                    </p:anim>
                                    <p:anim calcmode="lin" valueType="num">
                                      <p:cBhvr>
                                        <p:cTn id="49"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childTnLst>
                                </p:cTn>
                              </p:par>
                            </p:childTnLst>
                          </p:cTn>
                        </p:par>
                      </p:childTnLst>
                    </p:cTn>
                  </p:par>
                  <p:par>
                    <p:cTn id="55" fill="hold">
                      <p:stCondLst>
                        <p:cond delay="indefinite"/>
                      </p:stCondLst>
                      <p:childTnLst>
                        <p:par>
                          <p:cTn id="56" fill="hold" nodeType="afterGroup">
                            <p:stCondLst>
                              <p:cond delay="0"/>
                            </p:stCondLst>
                            <p:childTnLst>
                              <p:par>
                                <p:cTn id="57" presetID="1" presetClass="entr" presetSubtype="0" fill="hold" nodeType="clickEffect">
                                  <p:stCondLst>
                                    <p:cond delay="0"/>
                                  </p:stCondLst>
                                  <p:childTnLst>
                                    <p:set>
                                      <p:cBhvr>
                                        <p:cTn id="58" dur="1" fill="hold">
                                          <p:stCondLst>
                                            <p:cond delay="0"/>
                                          </p:stCondLst>
                                        </p:cTn>
                                        <p:tgtEl>
                                          <p:spTgt spid="348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fill="hold" nodeType="clickEffect">
                                  <p:stCondLst>
                                    <p:cond delay="0"/>
                                  </p:stCondLst>
                                  <p:childTnLst>
                                    <p:set>
                                      <p:cBhvr>
                                        <p:cTn id="62" dur="1" fill="hold">
                                          <p:stCondLst>
                                            <p:cond delay="0"/>
                                          </p:stCondLst>
                                        </p:cTn>
                                        <p:tgtEl>
                                          <p:spTgt spid="46098"/>
                                        </p:tgtEl>
                                        <p:attrNameLst>
                                          <p:attrName>style.visibility</p:attrName>
                                        </p:attrNameLst>
                                      </p:cBhvr>
                                      <p:to>
                                        <p:strVal val="visible"/>
                                      </p:to>
                                    </p:set>
                                    <p:animEffect transition="in" filter="fade">
                                      <p:cBhvr>
                                        <p:cTn id="63" dur="1000"/>
                                        <p:tgtEl>
                                          <p:spTgt spid="46098"/>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36" fill="hold" grpId="0" nodeType="clickEffect">
                                  <p:stCondLst>
                                    <p:cond delay="0"/>
                                  </p:stCondLst>
                                  <p:childTnLst>
                                    <p:set>
                                      <p:cBhvr>
                                        <p:cTn id="67" dur="1" fill="hold">
                                          <p:stCondLst>
                                            <p:cond delay="0"/>
                                          </p:stCondLst>
                                        </p:cTn>
                                        <p:tgtEl>
                                          <p:spTgt spid="46126"/>
                                        </p:tgtEl>
                                        <p:attrNameLst>
                                          <p:attrName>style.visibility</p:attrName>
                                        </p:attrNameLst>
                                      </p:cBhvr>
                                      <p:to>
                                        <p:strVal val="visible"/>
                                      </p:to>
                                    </p:set>
                                    <p:anim calcmode="lin" valueType="num">
                                      <p:cBhvr>
                                        <p:cTn id="68"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6126"/>
                                        </p:tgtEl>
                                        <p:attrNameLst>
                                          <p:attrName>ppt_x</p:attrName>
                                        </p:attrNameLst>
                                      </p:cBhvr>
                                      <p:tavLst>
                                        <p:tav tm="100000">
                                          <p:val>
                                            <p:fltVal val="0.5"/>
                                          </p:val>
                                        </p:tav>
                                        <p:tav>
                                          <p:val>
                                            <p:strVal val="#ppt_x"/>
                                          </p:val>
                                        </p:tav>
                                      </p:tavLst>
                                    </p:anim>
                                    <p:anim calcmode="lin" valueType="num">
                                      <p:cBhvr>
                                        <p:cTn id="71"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08" grpId="0" animBg="1"/>
      <p:bldP spid="46123" grpId="0" animBg="1"/>
      <p:bldP spid="46125" grpId="0" animBg="1"/>
      <p:bldP spid="4612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l="5481" t="4640" r="4184" b="3424"/>
          <a:stretch>
            <a:fillRect/>
          </a:stretch>
        </p:blipFill>
        <p:spPr bwMode="auto">
          <a:xfrm>
            <a:off x="571500" y="506413"/>
            <a:ext cx="7950200"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6868" name="Text Box 2"/>
          <p:cNvSpPr txBox="1">
            <a:spLocks noChangeArrowheads="1"/>
          </p:cNvSpPr>
          <p:nvPr/>
        </p:nvSpPr>
        <p:spPr bwMode="auto">
          <a:xfrm>
            <a:off x="768350" y="6557963"/>
            <a:ext cx="862013"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09" tIns="41968" rIns="80709" bIns="41968"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500"/>
              </a:spcBef>
              <a:buClr>
                <a:srgbClr val="FFFFFF"/>
              </a:buClr>
            </a:pPr>
            <a:r>
              <a:rPr lang="en-GB" altLang="en-US" sz="800" b="1">
                <a:solidFill>
                  <a:srgbClr val="FFFFFF"/>
                </a:solidFill>
                <a:latin typeface="Times New Roman" panose="02020603050405020304" pitchFamily="18" charset="0"/>
                <a:ea typeface="MS Gothic" panose="020B0609070205080204" pitchFamily="49" charset="-128"/>
              </a:rPr>
              <a:t>© </a:t>
            </a:r>
            <a:r>
              <a:rPr lang="en-GB" altLang="en-US" sz="900" b="1">
                <a:solidFill>
                  <a:srgbClr val="FFFFFF"/>
                </a:solidFill>
                <a:latin typeface="Times New Roman" panose="02020603050405020304" pitchFamily="18" charset="0"/>
                <a:ea typeface="MS Gothic" panose="020B0609070205080204" pitchFamily="49" charset="-128"/>
              </a:rPr>
              <a:t>2006</a:t>
            </a:r>
            <a:r>
              <a:rPr lang="en-GB" altLang="en-US" sz="800" b="1">
                <a:solidFill>
                  <a:srgbClr val="FFFFFF"/>
                </a:solidFill>
                <a:latin typeface="Times New Roman" panose="02020603050405020304" pitchFamily="18" charset="0"/>
                <a:ea typeface="MS Gothic" panose="020B0609070205080204" pitchFamily="49" charset="-128"/>
              </a:rPr>
              <a:t> TBBMI</a:t>
            </a:r>
          </a:p>
        </p:txBody>
      </p:sp>
      <p:sp>
        <p:nvSpPr>
          <p:cNvPr id="36870" name="Picture 4"/>
          <p:cNvSpPr>
            <a:spLocks noChangeAspect="1" noChangeArrowheads="1"/>
          </p:cNvSpPr>
          <p:nvPr/>
        </p:nvSpPr>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30" tIns="41015" rIns="82030" bIns="41015"/>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ea typeface="MS Gothic" panose="020B0609070205080204" pitchFamily="49" charset="-128"/>
            </a:endParaRPr>
          </a:p>
        </p:txBody>
      </p:sp>
      <p:sp>
        <p:nvSpPr>
          <p:cNvPr id="36871" name="Text Box 5"/>
          <p:cNvSpPr txBox="1">
            <a:spLocks noChangeArrowheads="1"/>
          </p:cNvSpPr>
          <p:nvPr/>
        </p:nvSpPr>
        <p:spPr bwMode="auto">
          <a:xfrm rot="1320000">
            <a:off x="3338513" y="4311650"/>
            <a:ext cx="210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63" tIns="45844" rIns="91363" bIns="4584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900"/>
              </a:spcBef>
              <a:buClr>
                <a:srgbClr val="FFFFFF"/>
              </a:buClr>
            </a:pPr>
            <a:r>
              <a:rPr lang="en-GB" altLang="en-US" sz="1400" b="1">
                <a:solidFill>
                  <a:srgbClr val="FFFFFF"/>
                </a:solidFill>
                <a:latin typeface="Comic Sans MS" panose="030F0702030302020204" pitchFamily="66" charset="0"/>
                <a:ea typeface="MS Gothic" panose="020B0609070205080204" pitchFamily="49" charset="-128"/>
              </a:rPr>
              <a:t>MEDITERRANEAN SEA</a:t>
            </a:r>
          </a:p>
        </p:txBody>
      </p:sp>
      <p:sp>
        <p:nvSpPr>
          <p:cNvPr id="36872" name="Text Box 6"/>
          <p:cNvSpPr txBox="1">
            <a:spLocks noChangeArrowheads="1"/>
          </p:cNvSpPr>
          <p:nvPr/>
        </p:nvSpPr>
        <p:spPr bwMode="auto">
          <a:xfrm rot="1320000">
            <a:off x="584200" y="1379538"/>
            <a:ext cx="136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63" tIns="45844" rIns="91363" bIns="4584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900"/>
              </a:spcBef>
              <a:buClr>
                <a:srgbClr val="FFFFFF"/>
              </a:buClr>
            </a:pPr>
            <a:r>
              <a:rPr lang="en-GB" altLang="en-US" sz="1400" b="1">
                <a:solidFill>
                  <a:srgbClr val="FFFFFF"/>
                </a:solidFill>
                <a:latin typeface="Comic Sans MS" panose="030F0702030302020204" pitchFamily="66" charset="0"/>
                <a:ea typeface="MS Gothic" panose="020B0609070205080204" pitchFamily="49" charset="-128"/>
              </a:rPr>
              <a:t>ATLANTIC OCEAN</a:t>
            </a:r>
          </a:p>
        </p:txBody>
      </p:sp>
      <p:sp>
        <p:nvSpPr>
          <p:cNvPr id="36873" name="Rectangle 7"/>
          <p:cNvSpPr>
            <a:spLocks noChangeArrowheads="1"/>
          </p:cNvSpPr>
          <p:nvPr/>
        </p:nvSpPr>
        <p:spPr bwMode="auto">
          <a:xfrm>
            <a:off x="571500" y="4953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lIns="82003" tIns="41000" rIns="82003" bIns="41000"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ea typeface="MS Gothic" panose="020B0609070205080204" pitchFamily="49" charset="-128"/>
            </a:endParaRPr>
          </a:p>
        </p:txBody>
      </p:sp>
      <p:sp>
        <p:nvSpPr>
          <p:cNvPr id="36874" name="Text Box 8"/>
          <p:cNvSpPr txBox="1">
            <a:spLocks noChangeArrowheads="1"/>
          </p:cNvSpPr>
          <p:nvPr/>
        </p:nvSpPr>
        <p:spPr bwMode="auto">
          <a:xfrm>
            <a:off x="8758238" y="87313"/>
            <a:ext cx="1841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363" tIns="45844" rIns="91363" bIns="4584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1238"/>
              </a:spcBef>
              <a:buClr>
                <a:srgbClr val="FFA27C"/>
              </a:buClr>
            </a:pPr>
            <a:r>
              <a:rPr lang="en-GB" altLang="en-US" sz="2000">
                <a:solidFill>
                  <a:srgbClr val="FFA27C"/>
                </a:solidFill>
                <a:latin typeface="Comic Sans MS" panose="030F0702030302020204" pitchFamily="66" charset="0"/>
                <a:ea typeface="MS Gothic" panose="020B0609070205080204" pitchFamily="49" charset="-128"/>
              </a:rPr>
              <a:t> </a:t>
            </a:r>
          </a:p>
        </p:txBody>
      </p:sp>
      <p:sp>
        <p:nvSpPr>
          <p:cNvPr id="102410" name="Text Box 9"/>
          <p:cNvSpPr txBox="1">
            <a:spLocks noChangeArrowheads="1"/>
          </p:cNvSpPr>
          <p:nvPr/>
        </p:nvSpPr>
        <p:spPr bwMode="auto">
          <a:xfrm>
            <a:off x="2933992" y="3024188"/>
            <a:ext cx="1858435"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buClr>
                <a:srgbClr val="FFFFFF"/>
              </a:buClr>
              <a:defRPr/>
            </a:pPr>
            <a:r>
              <a:rPr lang="en-GB" b="1" dirty="0" smtClean="0">
                <a:solidFill>
                  <a:srgbClr val="FFFFFF"/>
                </a:solidFill>
                <a:effectLst>
                  <a:glow rad="165100">
                    <a:srgbClr val="000000"/>
                  </a:glow>
                </a:effectLst>
                <a:latin typeface="Comic Sans MS" charset="0"/>
                <a:ea typeface="MS Gothic" charset="0"/>
                <a:cs typeface="MS Gothic" charset="0"/>
              </a:rPr>
              <a:t>ROME•</a:t>
            </a:r>
          </a:p>
        </p:txBody>
      </p:sp>
      <p:sp>
        <p:nvSpPr>
          <p:cNvPr id="102411" name="Text Box 10"/>
          <p:cNvSpPr txBox="1">
            <a:spLocks noChangeArrowheads="1"/>
          </p:cNvSpPr>
          <p:nvPr/>
        </p:nvSpPr>
        <p:spPr bwMode="auto">
          <a:xfrm>
            <a:off x="6459685" y="4150381"/>
            <a:ext cx="2904811"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defRPr/>
            </a:pPr>
            <a:r>
              <a:rPr lang="en-GB" b="1" smtClean="0">
                <a:solidFill>
                  <a:srgbClr val="000000"/>
                </a:solidFill>
                <a:effectLst>
                  <a:glow rad="165100">
                    <a:srgbClr val="FFFFFF"/>
                  </a:glow>
                </a:effectLst>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4" y="3501840"/>
            <a:ext cx="3225289"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defRPr/>
            </a:pPr>
            <a:r>
              <a:rPr lang="en-GB" b="1" smtClean="0">
                <a:solidFill>
                  <a:srgbClr val="000000"/>
                </a:solidFill>
                <a:effectLst>
                  <a:glow rad="165100">
                    <a:srgbClr val="FFFFFF"/>
                  </a:glow>
                </a:effectLst>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6" y="3717553"/>
            <a:ext cx="1731818"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defRPr/>
            </a:pPr>
            <a:r>
              <a:rPr lang="en-GB" b="1" smtClean="0">
                <a:solidFill>
                  <a:srgbClr val="000000"/>
                </a:solidFill>
                <a:effectLst>
                  <a:glow rad="165100">
                    <a:srgbClr val="FFFFFF"/>
                  </a:glow>
                </a:effectLst>
                <a:latin typeface="Comic Sans MS" charset="0"/>
                <a:ea typeface="MS Gothic" charset="0"/>
                <a:cs typeface="MS Gothic" charset="0"/>
              </a:rPr>
              <a:t>•Ephesus</a:t>
            </a:r>
          </a:p>
        </p:txBody>
      </p:sp>
      <p:sp>
        <p:nvSpPr>
          <p:cNvPr id="36879" name="Text Box 14"/>
          <p:cNvSpPr txBox="1">
            <a:spLocks noChangeArrowheads="1"/>
          </p:cNvSpPr>
          <p:nvPr/>
        </p:nvSpPr>
        <p:spPr bwMode="auto">
          <a:xfrm>
            <a:off x="4675188" y="3649663"/>
            <a:ext cx="307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63" tIns="45844" rIns="91363" bIns="4584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spcBef>
                <a:spcPts val="2025"/>
              </a:spcBef>
              <a:buClr>
                <a:srgbClr val="919191"/>
              </a:buClr>
            </a:pPr>
            <a:r>
              <a:rPr lang="en-GB" altLang="en-US" sz="3200" b="1">
                <a:solidFill>
                  <a:srgbClr val="919191"/>
                </a:solidFill>
                <a:latin typeface="Comic Sans MS" panose="030F0702030302020204" pitchFamily="66" charset="0"/>
                <a:ea typeface="MS Gothic" panose="020B0609070205080204" pitchFamily="49" charset="-128"/>
              </a:rPr>
              <a:t>•</a:t>
            </a:r>
          </a:p>
        </p:txBody>
      </p:sp>
      <p:sp>
        <p:nvSpPr>
          <p:cNvPr id="102416" name="Text Box 15"/>
          <p:cNvSpPr txBox="1">
            <a:spLocks noChangeArrowheads="1"/>
          </p:cNvSpPr>
          <p:nvPr/>
        </p:nvSpPr>
        <p:spPr bwMode="auto">
          <a:xfrm>
            <a:off x="4625398" y="3076015"/>
            <a:ext cx="2237765"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defRPr/>
            </a:pPr>
            <a:r>
              <a:rPr lang="en-GB" b="1" smtClean="0">
                <a:solidFill>
                  <a:srgbClr val="000000"/>
                </a:solidFill>
                <a:effectLst>
                  <a:glow rad="165100">
                    <a:srgbClr val="FFFFFF"/>
                  </a:glow>
                </a:effectLst>
                <a:latin typeface="Comic Sans MS" charset="0"/>
                <a:ea typeface="MS Gothic" charset="0"/>
                <a:cs typeface="MS Gothic" charset="0"/>
              </a:rPr>
              <a:t>•Macedonia</a:t>
            </a:r>
          </a:p>
        </p:txBody>
      </p:sp>
      <p:grpSp>
        <p:nvGrpSpPr>
          <p:cNvPr id="36881" name="Group 16"/>
          <p:cNvGrpSpPr>
            <a:grpSpLocks/>
          </p:cNvGrpSpPr>
          <p:nvPr/>
        </p:nvGrpSpPr>
        <p:grpSpPr bwMode="auto">
          <a:xfrm>
            <a:off x="971550" y="2241550"/>
            <a:ext cx="7339013" cy="3786188"/>
            <a:chOff x="673" y="1600"/>
            <a:chExt cx="5086" cy="2703"/>
          </a:xfrm>
        </p:grpSpPr>
        <p:sp>
          <p:nvSpPr>
            <p:cNvPr id="102444" name="Text Box 17"/>
            <p:cNvSpPr txBox="1">
              <a:spLocks noChangeArrowheads="1"/>
            </p:cNvSpPr>
            <p:nvPr/>
          </p:nvSpPr>
          <p:spPr bwMode="auto">
            <a:xfrm>
              <a:off x="673" y="2759"/>
              <a:ext cx="1813" cy="469"/>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2255"/>
                </a:spcBef>
                <a:buClr>
                  <a:srgbClr val="0033CC"/>
                </a:buClr>
                <a:defRPr/>
              </a:pPr>
              <a:r>
                <a:rPr lang="en-GB" sz="3600" b="1">
                  <a:solidFill>
                    <a:srgbClr val="0033CC"/>
                  </a:solidFill>
                  <a:effectLst>
                    <a:glow rad="165100">
                      <a:srgbClr val="FFFFFF"/>
                    </a:glow>
                  </a:effectLst>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69"/>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2255"/>
                </a:spcBef>
                <a:buClr>
                  <a:srgbClr val="0033CC"/>
                </a:buClr>
                <a:defRPr/>
              </a:pPr>
              <a:r>
                <a:rPr lang="en-GB" sz="3600" b="1">
                  <a:solidFill>
                    <a:srgbClr val="0033CC"/>
                  </a:solidFill>
                  <a:effectLst>
                    <a:glow rad="165100">
                      <a:srgbClr val="FFFFFF"/>
                    </a:glow>
                  </a:effectLst>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2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2019"/>
                </a:spcBef>
                <a:buClr>
                  <a:srgbClr val="0033CC"/>
                </a:buClr>
                <a:defRPr/>
              </a:pPr>
              <a:r>
                <a:rPr lang="en-GB" sz="3200" b="1">
                  <a:solidFill>
                    <a:srgbClr val="0033CC"/>
                  </a:solidFill>
                  <a:effectLst>
                    <a:glow rad="165100">
                      <a:srgbClr val="FFFFFF"/>
                    </a:glow>
                  </a:effectLst>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81"/>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739"/>
                </a:spcBef>
                <a:buClr>
                  <a:srgbClr val="0033CC"/>
                </a:buClr>
                <a:defRPr/>
              </a:pPr>
              <a:r>
                <a:rPr lang="en-GB" sz="2800" b="1" dirty="0">
                  <a:solidFill>
                    <a:srgbClr val="0033CC"/>
                  </a:solidFill>
                  <a:effectLst>
                    <a:glow rad="165100">
                      <a:srgbClr val="FFFFFF"/>
                    </a:glow>
                  </a:effectLst>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53"/>
            <a:ext cx="2174416"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defRPr/>
            </a:pPr>
            <a:r>
              <a:rPr lang="en-GB" b="1" dirty="0" smtClean="0">
                <a:solidFill>
                  <a:srgbClr val="000000"/>
                </a:solidFill>
                <a:effectLst>
                  <a:glow rad="165100">
                    <a:srgbClr val="FFFFFF"/>
                  </a:glow>
                </a:effectLst>
                <a:latin typeface="Comic Sans MS" charset="0"/>
                <a:ea typeface="MS Gothic" charset="0"/>
                <a:cs typeface="MS Gothic" charset="0"/>
              </a:rPr>
              <a:t>•Jerusalem</a:t>
            </a:r>
          </a:p>
        </p:txBody>
      </p:sp>
      <p:grpSp>
        <p:nvGrpSpPr>
          <p:cNvPr id="3" name="Group 22"/>
          <p:cNvGrpSpPr>
            <a:grpSpLocks/>
          </p:cNvGrpSpPr>
          <p:nvPr/>
        </p:nvGrpSpPr>
        <p:grpSpPr bwMode="auto">
          <a:xfrm>
            <a:off x="746125" y="5475288"/>
            <a:ext cx="6567488" cy="1196975"/>
            <a:chOff x="517" y="3909"/>
            <a:chExt cx="4551" cy="854"/>
          </a:xfrm>
        </p:grpSpPr>
        <p:sp>
          <p:nvSpPr>
            <p:cNvPr id="36906"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36907" name="Rectangle 24"/>
            <p:cNvSpPr>
              <a:spLocks noChangeArrowheads="1"/>
            </p:cNvSpPr>
            <p:nvPr/>
          </p:nvSpPr>
          <p:spPr bwMode="auto">
            <a:xfrm>
              <a:off x="634" y="3917"/>
              <a:ext cx="4434"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4813">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1pPr>
              <a:lvl2pPr marL="742950" indent="-285750" defTabSz="404813">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2pPr>
              <a:lvl3pPr marL="1143000" indent="-228600" defTabSz="404813">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3pPr>
              <a:lvl4pPr marL="1600200" indent="-228600" defTabSz="404813">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4pPr>
              <a:lvl5pPr marL="2057400" indent="-228600" defTabSz="404813">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tabLst>
                  <a:tab pos="0" algn="l"/>
                  <a:tab pos="814388" algn="l"/>
                  <a:tab pos="1633538" algn="l"/>
                  <a:tab pos="2454275" algn="l"/>
                  <a:tab pos="3275013" algn="l"/>
                  <a:tab pos="4095750" algn="l"/>
                  <a:tab pos="4918075" algn="l"/>
                  <a:tab pos="5735638" algn="l"/>
                  <a:tab pos="6556375" algn="l"/>
                  <a:tab pos="7375525" algn="l"/>
                  <a:tab pos="8196263" algn="l"/>
                  <a:tab pos="9017000"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b="1" dirty="0">
                  <a:solidFill>
                    <a:srgbClr val="000000"/>
                  </a:solidFill>
                  <a:latin typeface="Comic Sans MS" panose="030F0702030302020204" pitchFamily="66" charset="0"/>
                  <a:ea typeface="MS Gothic" panose="020B0609070205080204" pitchFamily="49" charset="-128"/>
                </a:rPr>
                <a:t>Significance: many church plants; call to </a:t>
              </a:r>
              <a:r>
                <a:rPr lang="en-GB" altLang="en-US" b="1" u="sng" dirty="0" err="1">
                  <a:solidFill>
                    <a:srgbClr val="FC0128"/>
                  </a:solidFill>
                  <a:latin typeface="Comic Sans MS" panose="030F0702030302020204" pitchFamily="66" charset="0"/>
                  <a:ea typeface="MS Gothic" panose="020B0609070205080204" pitchFamily="49" charset="-128"/>
                </a:rPr>
                <a:t>Macedonia</a:t>
              </a:r>
              <a:r>
                <a:rPr lang="en-GB" altLang="en-US" b="1" dirty="0" err="1">
                  <a:solidFill>
                    <a:srgbClr val="000000"/>
                  </a:solidFill>
                  <a:latin typeface="Comic Sans MS" panose="030F0702030302020204" pitchFamily="66" charset="0"/>
                  <a:ea typeface="MS Gothic" panose="020B0609070205080204" pitchFamily="49" charset="-128"/>
                </a:rPr>
                <a:t>,on</a:t>
              </a:r>
              <a:r>
                <a:rPr lang="en-GB" altLang="en-US" b="1" dirty="0">
                  <a:solidFill>
                    <a:srgbClr val="000000"/>
                  </a:solidFill>
                  <a:latin typeface="Comic Sans MS" panose="030F0702030302020204" pitchFamily="66" charset="0"/>
                  <a:ea typeface="MS Gothic" panose="020B0609070205080204" pitchFamily="49" charset="-128"/>
                </a:rPr>
                <a:t> to Athens, the </a:t>
              </a:r>
              <a:r>
                <a:rPr lang="en-GB" altLang="ja-JP" b="1" dirty="0">
                  <a:solidFill>
                    <a:srgbClr val="000000"/>
                  </a:solidFill>
                  <a:latin typeface="Comic Sans MS" panose="030F0702030302020204" pitchFamily="66" charset="0"/>
                  <a:ea typeface="MS Gothic" panose="020B0609070205080204" pitchFamily="49" charset="-128"/>
                </a:rPr>
                <a:t>unknown god;</a:t>
              </a:r>
              <a:r>
                <a:rPr lang="ja-JP" altLang="en-GB" b="1" dirty="0">
                  <a:solidFill>
                    <a:srgbClr val="000000"/>
                  </a:solidFill>
                  <a:latin typeface="Comic Sans MS" panose="030F0702030302020204" pitchFamily="66" charset="0"/>
                  <a:ea typeface="MS Gothic" panose="020B0609070205080204" pitchFamily="49" charset="-128"/>
                </a:rPr>
                <a:t>”</a:t>
              </a:r>
              <a:r>
                <a:rPr lang="en-GB" altLang="ja-JP" b="1" dirty="0">
                  <a:solidFill>
                    <a:srgbClr val="000000"/>
                  </a:solidFill>
                  <a:latin typeface="Comic Sans MS" panose="030F0702030302020204" pitchFamily="66" charset="0"/>
                  <a:ea typeface="MS Gothic" panose="020B0609070205080204" pitchFamily="49" charset="-128"/>
                </a:rPr>
                <a:t>Mars Hill; lengthy </a:t>
              </a:r>
              <a:r>
                <a:rPr lang="en-GB" altLang="ja-JP" b="1" u="sng" dirty="0">
                  <a:solidFill>
                    <a:srgbClr val="FC0128"/>
                  </a:solidFill>
                  <a:latin typeface="Comic Sans MS" panose="030F0702030302020204" pitchFamily="66" charset="0"/>
                  <a:ea typeface="MS Gothic" panose="020B0609070205080204" pitchFamily="49" charset="-128"/>
                </a:rPr>
                <a:t>Corinthian</a:t>
              </a:r>
              <a:r>
                <a:rPr lang="en-GB" altLang="ja-JP" b="1" dirty="0">
                  <a:solidFill>
                    <a:srgbClr val="000000"/>
                  </a:solidFill>
                  <a:latin typeface="Comic Sans MS" panose="030F0702030302020204" pitchFamily="66" charset="0"/>
                  <a:ea typeface="MS Gothic" panose="020B0609070205080204" pitchFamily="49" charset="-128"/>
                </a:rPr>
                <a:t> stay.</a:t>
              </a:r>
              <a:endParaRPr lang="en-GB" altLang="en-US" b="1" dirty="0">
                <a:solidFill>
                  <a:srgbClr val="000000"/>
                </a:solidFill>
                <a:latin typeface="Comic Sans MS" panose="030F0702030302020204" pitchFamily="66" charset="0"/>
                <a:ea typeface="MS Gothic" panose="020B0609070205080204" pitchFamily="49" charset="-128"/>
              </a:endParaRPr>
            </a:p>
          </p:txBody>
        </p:sp>
      </p:grpSp>
      <p:grpSp>
        <p:nvGrpSpPr>
          <p:cNvPr id="4" name="Group 25"/>
          <p:cNvGrpSpPr>
            <a:grpSpLocks/>
          </p:cNvGrpSpPr>
          <p:nvPr/>
        </p:nvGrpSpPr>
        <p:grpSpPr bwMode="auto">
          <a:xfrm>
            <a:off x="746125" y="4708525"/>
            <a:ext cx="5372100" cy="612775"/>
            <a:chOff x="517" y="3361"/>
            <a:chExt cx="3722" cy="438"/>
          </a:xfrm>
        </p:grpSpPr>
        <p:sp>
          <p:nvSpPr>
            <p:cNvPr id="36904"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36905" name="Text Box 27"/>
            <p:cNvSpPr txBox="1">
              <a:spLocks noChangeArrowheads="1"/>
            </p:cNvSpPr>
            <p:nvPr/>
          </p:nvSpPr>
          <p:spPr bwMode="auto">
            <a:xfrm>
              <a:off x="547" y="3370"/>
              <a:ext cx="3692"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1800"/>
                </a:spcBef>
              </a:pPr>
              <a:r>
                <a:rPr lang="en-GB" altLang="en-US" sz="2900" b="1" dirty="0">
                  <a:solidFill>
                    <a:srgbClr val="000000"/>
                  </a:solidFill>
                  <a:latin typeface="Comic Sans MS" panose="030F0702030302020204" pitchFamily="66" charset="0"/>
                  <a:ea typeface="MS Gothic" panose="020B0609070205080204" pitchFamily="49" charset="-128"/>
                </a:rPr>
                <a:t>2.</a:t>
              </a:r>
              <a:r>
                <a:rPr lang="ja-JP" altLang="en-GB" sz="2900" b="1" dirty="0">
                  <a:solidFill>
                    <a:srgbClr val="000000"/>
                  </a:solidFill>
                  <a:latin typeface="Comic Sans MS" panose="030F0702030302020204" pitchFamily="66" charset="0"/>
                  <a:ea typeface="MS Gothic" panose="020B0609070205080204" pitchFamily="49" charset="-128"/>
                </a:rPr>
                <a:t>“</a:t>
              </a:r>
              <a:r>
                <a:rPr lang="en-GB" altLang="ja-JP" sz="2900" b="1" dirty="0">
                  <a:solidFill>
                    <a:srgbClr val="000000"/>
                  </a:solidFill>
                  <a:latin typeface="Comic Sans MS" panose="030F0702030302020204" pitchFamily="66" charset="0"/>
                  <a:ea typeface="MS Gothic" panose="020B0609070205080204" pitchFamily="49" charset="-128"/>
                </a:rPr>
                <a:t>The </a:t>
              </a:r>
              <a:r>
                <a:rPr lang="en-GB" altLang="ja-JP" sz="2900" b="1" u="sng" dirty="0">
                  <a:solidFill>
                    <a:srgbClr val="FC0128"/>
                  </a:solidFill>
                  <a:latin typeface="Comic Sans MS" panose="030F0702030302020204" pitchFamily="66" charset="0"/>
                  <a:ea typeface="MS Gothic" panose="020B0609070205080204" pitchFamily="49" charset="-128"/>
                </a:rPr>
                <a:t>European</a:t>
              </a:r>
              <a:r>
                <a:rPr lang="en-GB" altLang="ja-JP" sz="2900" b="1" dirty="0">
                  <a:solidFill>
                    <a:srgbClr val="000000"/>
                  </a:solidFill>
                  <a:latin typeface="Comic Sans MS" panose="030F0702030302020204" pitchFamily="66" charset="0"/>
                  <a:ea typeface="MS Gothic" panose="020B0609070205080204" pitchFamily="49" charset="-128"/>
                </a:rPr>
                <a:t> </a:t>
              </a:r>
              <a:r>
                <a:rPr lang="en-GB" altLang="ja-JP" sz="2900" b="1" dirty="0" smtClean="0">
                  <a:solidFill>
                    <a:srgbClr val="000000"/>
                  </a:solidFill>
                  <a:latin typeface="Comic Sans MS" panose="030F0702030302020204" pitchFamily="66" charset="0"/>
                  <a:ea typeface="MS Gothic" panose="020B0609070205080204" pitchFamily="49" charset="-128"/>
                </a:rPr>
                <a:t>Trip</a:t>
              </a:r>
              <a:r>
                <a:rPr lang="ja-JP" altLang="en-GB" sz="2900" b="1" dirty="0" smtClean="0">
                  <a:solidFill>
                    <a:srgbClr val="000000"/>
                  </a:solidFill>
                  <a:latin typeface="Comic Sans MS" panose="030F0702030302020204" pitchFamily="66" charset="0"/>
                  <a:ea typeface="MS Gothic" panose="020B0609070205080204" pitchFamily="49" charset="-128"/>
                </a:rPr>
                <a:t>”</a:t>
              </a:r>
              <a:endParaRPr lang="en-GB" altLang="en-US" sz="2900" b="1" dirty="0">
                <a:solidFill>
                  <a:srgbClr val="000000"/>
                </a:solidFill>
                <a:latin typeface="Comic Sans MS" panose="030F0702030302020204" pitchFamily="66" charset="0"/>
                <a:ea typeface="MS Gothic" panose="020B0609070205080204" pitchFamily="49" charset="-128"/>
              </a:endParaRPr>
            </a:p>
          </p:txBody>
        </p:sp>
      </p:grpSp>
      <p:sp>
        <p:nvSpPr>
          <p:cNvPr id="47132" name="Text Box 28"/>
          <p:cNvSpPr txBox="1">
            <a:spLocks noChangeArrowheads="1"/>
          </p:cNvSpPr>
          <p:nvPr/>
        </p:nvSpPr>
        <p:spPr bwMode="auto">
          <a:xfrm>
            <a:off x="706438" y="4187825"/>
            <a:ext cx="1717675" cy="338138"/>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91363" tIns="45844" rIns="91363" bIns="4584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37931725" indent="-37474525"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2828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7400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1972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654425" indent="1588"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eaLnBrk="1" hangingPunct="1">
              <a:spcBef>
                <a:spcPts val="1013"/>
              </a:spcBef>
            </a:pPr>
            <a:r>
              <a:rPr lang="en-GB" altLang="en-US" sz="1600" b="1" dirty="0">
                <a:solidFill>
                  <a:srgbClr val="000000"/>
                </a:solidFill>
                <a:latin typeface="Comic Sans MS" panose="030F0702030302020204" pitchFamily="66" charset="0"/>
                <a:ea typeface="MS Gothic" panose="020B0609070205080204" pitchFamily="49" charset="-128"/>
              </a:rPr>
              <a:t>Acts 15-18</a:t>
            </a:r>
          </a:p>
        </p:txBody>
      </p:sp>
      <p:pic>
        <p:nvPicPr>
          <p:cNvPr id="47133"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938" y="682625"/>
            <a:ext cx="3127375" cy="2276475"/>
          </a:xfrm>
          <a:prstGeom prst="rect">
            <a:avLst/>
          </a:prstGeom>
          <a:noFill/>
          <a:ln w="76320">
            <a:solidFill>
              <a:srgbClr val="A50021"/>
            </a:solidFill>
            <a:miter lim="800000"/>
            <a:headEnd/>
            <a:tailEnd/>
          </a:ln>
          <a:effectLst>
            <a:outerShdw dist="89605"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6887" name="Text Box 30"/>
          <p:cNvSpPr txBox="1">
            <a:spLocks noChangeArrowheads="1"/>
          </p:cNvSpPr>
          <p:nvPr/>
        </p:nvSpPr>
        <p:spPr bwMode="auto">
          <a:xfrm>
            <a:off x="8545513" y="6227763"/>
            <a:ext cx="1666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03" tIns="41000" rIns="82003" bIns="41000" anchor="ctr"/>
          <a:lstStyle>
            <a:lvl1pPr defTabSz="406400">
              <a:defRPr>
                <a:solidFill>
                  <a:schemeClr val="tx1"/>
                </a:solidFill>
                <a:latin typeface="Arial" panose="020B0604020202020204" pitchFamily="34" charset="0"/>
                <a:ea typeface="MS PGothic" panose="020B0600070205080204" pitchFamily="34" charset="-128"/>
              </a:defRPr>
            </a:lvl1pPr>
            <a:lvl2pPr marL="742950" indent="-285750" defTabSz="406400">
              <a:defRPr>
                <a:solidFill>
                  <a:schemeClr val="tx1"/>
                </a:solidFill>
                <a:latin typeface="Arial" panose="020B0604020202020204" pitchFamily="34" charset="0"/>
                <a:ea typeface="MS PGothic" panose="020B0600070205080204" pitchFamily="34" charset="-128"/>
              </a:defRPr>
            </a:lvl2pPr>
            <a:lvl3pPr marL="1143000" indent="-228600" defTabSz="406400">
              <a:defRPr>
                <a:solidFill>
                  <a:schemeClr val="tx1"/>
                </a:solidFill>
                <a:latin typeface="Arial" panose="020B0604020202020204" pitchFamily="34" charset="0"/>
                <a:ea typeface="MS PGothic" panose="020B0600070205080204" pitchFamily="34" charset="-128"/>
              </a:defRPr>
            </a:lvl3pPr>
            <a:lvl4pPr marL="1600200" indent="-228600" defTabSz="406400">
              <a:defRPr>
                <a:solidFill>
                  <a:schemeClr val="tx1"/>
                </a:solidFill>
                <a:latin typeface="Arial" panose="020B0604020202020204" pitchFamily="34" charset="0"/>
                <a:ea typeface="MS PGothic" panose="020B0600070205080204" pitchFamily="34" charset="-128"/>
              </a:defRPr>
            </a:lvl4pPr>
            <a:lvl5pPr marL="2057400" indent="-228600" defTabSz="406400">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500">
              <a:solidFill>
                <a:srgbClr val="FFFFFF"/>
              </a:solidFill>
              <a:latin typeface="Times New Roman" panose="02020603050405020304" pitchFamily="18" charset="0"/>
              <a:ea typeface="MS Gothic" panose="020B0609070205080204" pitchFamily="49" charset="-128"/>
            </a:endParaRPr>
          </a:p>
        </p:txBody>
      </p:sp>
      <p:grpSp>
        <p:nvGrpSpPr>
          <p:cNvPr id="5" name="Group 35"/>
          <p:cNvGrpSpPr>
            <a:grpSpLocks/>
          </p:cNvGrpSpPr>
          <p:nvPr/>
        </p:nvGrpSpPr>
        <p:grpSpPr bwMode="auto">
          <a:xfrm>
            <a:off x="990600" y="1331913"/>
            <a:ext cx="3713163" cy="2384425"/>
            <a:chOff x="575" y="939"/>
            <a:chExt cx="2573" cy="1703"/>
          </a:xfrm>
        </p:grpSpPr>
        <p:sp>
          <p:nvSpPr>
            <p:cNvPr id="36902"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lvl1pPr defTabSz="404813">
                <a:defRPr>
                  <a:solidFill>
                    <a:schemeClr val="tx1"/>
                  </a:solidFill>
                  <a:latin typeface="Arial" panose="020B0604020202020204" pitchFamily="34" charset="0"/>
                  <a:ea typeface="MS PGothic" panose="020B0600070205080204" pitchFamily="34" charset="-128"/>
                </a:defRPr>
              </a:lvl1pPr>
              <a:lvl2pPr marL="742950" indent="-285750" defTabSz="404813">
                <a:defRPr>
                  <a:solidFill>
                    <a:schemeClr val="tx1"/>
                  </a:solidFill>
                  <a:latin typeface="Arial" panose="020B0604020202020204" pitchFamily="34" charset="0"/>
                  <a:ea typeface="MS PGothic" panose="020B0600070205080204" pitchFamily="34" charset="-128"/>
                </a:defRPr>
              </a:lvl2pPr>
              <a:lvl3pPr marL="1143000" indent="-228600" defTabSz="404813">
                <a:defRPr>
                  <a:solidFill>
                    <a:schemeClr val="tx1"/>
                  </a:solidFill>
                  <a:latin typeface="Arial" panose="020B0604020202020204" pitchFamily="34" charset="0"/>
                  <a:ea typeface="MS PGothic" panose="020B0600070205080204" pitchFamily="34" charset="-128"/>
                </a:defRPr>
              </a:lvl3pPr>
              <a:lvl4pPr marL="1600200" indent="-228600" defTabSz="404813">
                <a:defRPr>
                  <a:solidFill>
                    <a:schemeClr val="tx1"/>
                  </a:solidFill>
                  <a:latin typeface="Arial" panose="020B0604020202020204" pitchFamily="34" charset="0"/>
                  <a:ea typeface="MS PGothic" panose="020B0600070205080204" pitchFamily="34" charset="-128"/>
                </a:defRPr>
              </a:lvl4pPr>
              <a:lvl5pPr marL="2057400" indent="-228600" defTabSz="404813">
                <a:defRPr>
                  <a:solidFill>
                    <a:schemeClr val="tx1"/>
                  </a:solidFill>
                  <a:latin typeface="Arial" panose="020B0604020202020204" pitchFamily="34" charset="0"/>
                  <a:ea typeface="MS PGothic" panose="020B0600070205080204" pitchFamily="34" charset="-128"/>
                </a:defRPr>
              </a:lvl5pPr>
              <a:lvl6pPr marL="25146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048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ea typeface="MS Gothic" panose="020B0609070205080204" pitchFamily="49" charset="-128"/>
              </a:endParaRPr>
            </a:p>
          </p:txBody>
        </p:sp>
        <p:sp>
          <p:nvSpPr>
            <p:cNvPr id="36903" name="Text Box 37"/>
            <p:cNvSpPr txBox="1">
              <a:spLocks noChangeArrowheads="1"/>
            </p:cNvSpPr>
            <p:nvPr/>
          </p:nvSpPr>
          <p:spPr bwMode="auto">
            <a:xfrm>
              <a:off x="575" y="1116"/>
              <a:ext cx="2573"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3700"/>
                </a:spcBef>
                <a:buClr>
                  <a:srgbClr val="FFEA18"/>
                </a:buClr>
              </a:pPr>
              <a:r>
                <a:rPr lang="en-GB" altLang="en-US" sz="5900" b="1" dirty="0">
                  <a:solidFill>
                    <a:srgbClr val="FFEA18"/>
                  </a:solidFill>
                  <a:latin typeface="Comic Sans MS" panose="030F0702030302020204" pitchFamily="66" charset="0"/>
                  <a:ea typeface="MS Gothic" panose="020B0609070205080204" pitchFamily="49" charset="-128"/>
                </a:rPr>
                <a:t>A.D.  49-52</a:t>
              </a:r>
            </a:p>
          </p:txBody>
        </p:sp>
      </p:grpSp>
      <p:sp>
        <p:nvSpPr>
          <p:cNvPr id="47142" name="AutoShape 38"/>
          <p:cNvSpPr>
            <a:spLocks noChangeArrowheads="1"/>
          </p:cNvSpPr>
          <p:nvPr/>
        </p:nvSpPr>
        <p:spPr bwMode="auto">
          <a:xfrm>
            <a:off x="5059363" y="1390650"/>
            <a:ext cx="2894012" cy="1009650"/>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a:extLst>
            <a:ext uri="{909E8E84-426E-40dd-AFC4-6F175D3DCCD1}">
              <a14:hiddenFill xmlns:a14="http://schemas.microsoft.com/office/drawing/2010/main">
                <a:solidFill>
                  <a:srgbClr val="FFFFFF"/>
                </a:solidFill>
              </a14:hiddenFill>
            </a:ext>
          </a:ex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3" name="AutoShape 39"/>
          <p:cNvSpPr>
            <a:spLocks noChangeArrowheads="1"/>
          </p:cNvSpPr>
          <p:nvPr/>
        </p:nvSpPr>
        <p:spPr bwMode="auto">
          <a:xfrm rot="5400000">
            <a:off x="6582568" y="3780632"/>
            <a:ext cx="608013" cy="412750"/>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4" name="AutoShape 40"/>
          <p:cNvSpPr>
            <a:spLocks noChangeArrowheads="1"/>
          </p:cNvSpPr>
          <p:nvPr/>
        </p:nvSpPr>
        <p:spPr bwMode="auto">
          <a:xfrm rot="1200000">
            <a:off x="5440363" y="3140075"/>
            <a:ext cx="628650" cy="400050"/>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5" name="AutoShape 41"/>
          <p:cNvSpPr>
            <a:spLocks noChangeArrowheads="1"/>
          </p:cNvSpPr>
          <p:nvPr/>
        </p:nvSpPr>
        <p:spPr bwMode="auto">
          <a:xfrm rot="-6420000">
            <a:off x="4799013" y="3636963"/>
            <a:ext cx="609600" cy="412750"/>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6" name="AutoShape 42"/>
          <p:cNvSpPr>
            <a:spLocks noChangeArrowheads="1"/>
          </p:cNvSpPr>
          <p:nvPr/>
        </p:nvSpPr>
        <p:spPr bwMode="auto">
          <a:xfrm rot="-9960000">
            <a:off x="4873625" y="4386263"/>
            <a:ext cx="627063" cy="400050"/>
          </a:xfrm>
          <a:prstGeom prst="leftArrow">
            <a:avLst>
              <a:gd name="adj1" fmla="val 50000"/>
              <a:gd name="adj2" fmla="val 3802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7" name="AutoShape 43"/>
          <p:cNvSpPr>
            <a:spLocks noChangeArrowheads="1"/>
          </p:cNvSpPr>
          <p:nvPr/>
        </p:nvSpPr>
        <p:spPr bwMode="auto">
          <a:xfrm rot="-9960000">
            <a:off x="5826125" y="4675188"/>
            <a:ext cx="627063" cy="401637"/>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82003" tIns="41000" rIns="82003" bIns="41000" anchor="ctr"/>
          <a:lstStyle>
            <a:lvl1pPr defTabSz="409575">
              <a:defRPr>
                <a:solidFill>
                  <a:schemeClr val="tx1"/>
                </a:solidFill>
                <a:latin typeface="Arial" panose="020B0604020202020204" pitchFamily="34" charset="0"/>
                <a:ea typeface="MS PGothic" panose="020B0600070205080204" pitchFamily="34" charset="-128"/>
              </a:defRPr>
            </a:lvl1pPr>
            <a:lvl2pPr defTabSz="409575">
              <a:defRPr>
                <a:solidFill>
                  <a:schemeClr val="tx1"/>
                </a:solidFill>
                <a:latin typeface="Arial" panose="020B0604020202020204" pitchFamily="34" charset="0"/>
                <a:ea typeface="MS PGothic" panose="020B0600070205080204" pitchFamily="34" charset="-128"/>
              </a:defRPr>
            </a:lvl2pPr>
            <a:lvl3pPr defTabSz="409575">
              <a:defRPr>
                <a:solidFill>
                  <a:schemeClr val="tx1"/>
                </a:solidFill>
                <a:latin typeface="Arial" panose="020B0604020202020204" pitchFamily="34" charset="0"/>
                <a:ea typeface="MS PGothic" panose="020B0600070205080204" pitchFamily="34" charset="-128"/>
              </a:defRPr>
            </a:lvl3pPr>
            <a:lvl4pPr defTabSz="409575">
              <a:defRPr>
                <a:solidFill>
                  <a:schemeClr val="tx1"/>
                </a:solidFill>
                <a:latin typeface="Arial" panose="020B0604020202020204" pitchFamily="34" charset="0"/>
                <a:ea typeface="MS PGothic" panose="020B0600070205080204" pitchFamily="34" charset="-128"/>
              </a:defRPr>
            </a:lvl4pPr>
            <a:lvl5pPr defTabSz="409575">
              <a:defRPr>
                <a:solidFill>
                  <a:schemeClr val="tx1"/>
                </a:solidFill>
                <a:latin typeface="Arial" panose="020B0604020202020204" pitchFamily="34" charset="0"/>
                <a:ea typeface="MS PGothic" panose="020B0600070205080204" pitchFamily="34" charset="-128"/>
              </a:defRPr>
            </a:lvl5pPr>
            <a:lvl6pPr marL="22828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00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72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4425" indent="1588" defTabSz="4095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FFFFFF"/>
              </a:solidFill>
              <a:latin typeface="Times New Roman" panose="02020603050405020304" pitchFamily="18" charset="0"/>
              <a:ea typeface="MS Gothic" panose="020B0609070205080204" pitchFamily="49" charset="-128"/>
            </a:endParaRPr>
          </a:p>
        </p:txBody>
      </p:sp>
      <p:sp>
        <p:nvSpPr>
          <p:cNvPr id="47149" name="Text Box 45"/>
          <p:cNvSpPr txBox="1">
            <a:spLocks noChangeArrowheads="1"/>
          </p:cNvSpPr>
          <p:nvPr/>
        </p:nvSpPr>
        <p:spPr bwMode="auto">
          <a:xfrm>
            <a:off x="4899025" y="2624138"/>
            <a:ext cx="35004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0709" tIns="41968" rIns="80709" bIns="41968">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5pPr>
            <a:lvl6pPr marL="25146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6pPr>
            <a:lvl7pPr marL="29718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7pPr>
            <a:lvl8pPr marL="34290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8pPr>
            <a:lvl9pPr marL="3886200" indent="-228600" defTabSz="406400" eaLnBrk="0" fontAlgn="base" hangingPunct="0">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solidFill>
                  <a:schemeClr val="tx1"/>
                </a:solidFill>
                <a:latin typeface="Arial" panose="020B0604020202020204" pitchFamily="34" charset="0"/>
                <a:ea typeface="MS PGothic" panose="020B0600070205080204" pitchFamily="34" charset="-128"/>
              </a:defRPr>
            </a:lvl9pPr>
          </a:lstStyle>
          <a:p>
            <a:pPr algn="ctr">
              <a:spcBef>
                <a:spcPts val="1125"/>
              </a:spcBef>
              <a:buClr>
                <a:srgbClr val="FFEA18"/>
              </a:buClr>
            </a:pPr>
            <a:r>
              <a:rPr lang="en-GB" altLang="en-US" sz="2500" b="1" dirty="0">
                <a:solidFill>
                  <a:srgbClr val="FFEA18"/>
                </a:solidFill>
                <a:latin typeface="Comic Sans MS" panose="030F0702030302020204" pitchFamily="66" charset="0"/>
                <a:ea typeface="MS Gothic" panose="020B0609070205080204" pitchFamily="49" charset="-128"/>
              </a:rPr>
              <a:t>ANCIENT ATHENS</a:t>
            </a:r>
          </a:p>
        </p:txBody>
      </p:sp>
      <p:sp>
        <p:nvSpPr>
          <p:cNvPr id="36899" name="Title 1"/>
          <p:cNvSpPr>
            <a:spLocks noGrp="1"/>
          </p:cNvSpPr>
          <p:nvPr>
            <p:ph type="title" idx="4294967295"/>
          </p:nvPr>
        </p:nvSpPr>
        <p:spPr bwMode="auto">
          <a:xfrm>
            <a:off x="457200" y="-603250"/>
            <a:ext cx="8229600" cy="57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p>
            <a:r>
              <a:rPr lang="en-GB" altLang="en-US" sz="2900" b="1" dirty="0" smtClean="0">
                <a:latin typeface="Comic Sans MS" panose="030F0702030302020204" pitchFamily="66" charset="0"/>
              </a:rPr>
              <a:t>2. </a:t>
            </a:r>
            <a:r>
              <a:rPr lang="en-GB" altLang="ja-JP" sz="2900" b="1" dirty="0" smtClean="0">
                <a:latin typeface="Comic Sans MS" panose="030F0702030302020204" pitchFamily="66" charset="0"/>
                <a:ea typeface="Comic Sans MS" panose="030F0702030302020204" pitchFamily="66" charset="0"/>
                <a:cs typeface="MS PGothic" panose="020B0600070205080204" pitchFamily="34" charset="-128"/>
              </a:rPr>
              <a:t>“</a:t>
            </a:r>
            <a:r>
              <a:rPr lang="en-GB" altLang="ja-JP" sz="2900" b="1" dirty="0" smtClean="0">
                <a:latin typeface="Comic Sans MS" panose="030F0702030302020204" pitchFamily="66" charset="0"/>
              </a:rPr>
              <a:t>The </a:t>
            </a:r>
            <a:r>
              <a:rPr lang="en-GB" altLang="ja-JP" sz="2900" b="1" u="sng" dirty="0" smtClean="0">
                <a:solidFill>
                  <a:srgbClr val="FC0128"/>
                </a:solidFill>
                <a:latin typeface="Comic Sans MS" panose="030F0702030302020204" pitchFamily="66" charset="0"/>
              </a:rPr>
              <a:t>European</a:t>
            </a:r>
            <a:r>
              <a:rPr lang="en-GB" altLang="ja-JP" sz="2900" b="1" dirty="0" smtClean="0">
                <a:latin typeface="Comic Sans MS" panose="030F0702030302020204" pitchFamily="66" charset="0"/>
              </a:rPr>
              <a:t> Trip”</a:t>
            </a:r>
            <a:endParaRPr lang="en-US" altLang="en-US" dirty="0" smtClean="0"/>
          </a:p>
        </p:txBody>
      </p:sp>
      <p:sp>
        <p:nvSpPr>
          <p:cNvPr id="6" name="Freeform 5"/>
          <p:cNvSpPr>
            <a:spLocks/>
          </p:cNvSpPr>
          <p:nvPr/>
        </p:nvSpPr>
        <p:spPr bwMode="auto">
          <a:xfrm>
            <a:off x="4710113" y="3209925"/>
            <a:ext cx="1960562" cy="1641475"/>
          </a:xfrm>
          <a:custGeom>
            <a:avLst/>
            <a:gdLst/>
            <a:ahLst/>
            <a:cxnLst/>
            <a:rect l="0" t="0"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noFill/>
          <a:ln w="76200" cmpd="sng">
            <a:solidFill>
              <a:srgbClr val="FFFF00"/>
            </a:solidFill>
            <a:round/>
            <a:headEnd/>
            <a:tailEnd/>
          </a:ln>
          <a:effectLst>
            <a:outerShdw blurRad="50800" dist="63500" dir="2700000" algn="tl" rotWithShape="0">
              <a:srgbClr val="000000"/>
            </a:outerShdw>
          </a:effectLst>
          <a:extLst>
            <a:ext uri="{909E8E84-426E-40dd-AFC4-6F175D3DCCD1}">
              <a14:hiddenFill xmlns:a14="http://schemas.microsoft.com/office/drawing/2010/main">
                <a:solidFill>
                  <a:srgbClr val="FFFFFF"/>
                </a:solidFill>
              </a14:hiddenFill>
            </a:ext>
          </a:extLst>
        </p:spPr>
        <p:txBody>
          <a:bodyPr lIns="82058" tIns="41029" rIns="82058" bIns="41029"/>
          <a:lstStyle/>
          <a:p>
            <a:pPr eaLnBrk="1" hangingPunct="1">
              <a:defRPr/>
            </a:pPr>
            <a:endParaRPr lang="en-US"/>
          </a:p>
        </p:txBody>
      </p:sp>
      <p:sp>
        <p:nvSpPr>
          <p:cNvPr id="102414" name="Text Box 13"/>
          <p:cNvSpPr txBox="1">
            <a:spLocks noChangeArrowheads="1"/>
          </p:cNvSpPr>
          <p:nvPr/>
        </p:nvSpPr>
        <p:spPr bwMode="auto">
          <a:xfrm>
            <a:off x="3899478" y="3787590"/>
            <a:ext cx="1458065" cy="477304"/>
          </a:xfrm>
          <a:prstGeom prst="rect">
            <a:avLst/>
          </a:prstGeom>
          <a:noFill/>
          <a:ln>
            <a:noFill/>
          </a:ln>
          <a:extLst/>
        </p:spPr>
        <p:txBody>
          <a:bodyPr lIns="91363" tIns="45844" rIns="91363" bIns="4584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7298" eaLnBrk="1" hangingPunct="1">
              <a:spcBef>
                <a:spcPts val="1122"/>
              </a:spcBef>
              <a:buClr>
                <a:srgbClr val="FFFFFF"/>
              </a:buClr>
              <a:defRPr/>
            </a:pPr>
            <a:r>
              <a:rPr lang="en-GB" b="1" dirty="0" smtClean="0">
                <a:solidFill>
                  <a:srgbClr val="FFFFFF"/>
                </a:solidFill>
                <a:effectLst>
                  <a:glow rad="165100">
                    <a:srgbClr val="000000"/>
                  </a:glow>
                </a:effectLst>
                <a:latin typeface="Comic Sans MS" charset="0"/>
                <a:ea typeface="MS Gothic" charset="0"/>
                <a:cs typeface="MS Gothic" charset="0"/>
              </a:rPr>
              <a:t>Athens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47132"/>
                                        </p:tgtEl>
                                        <p:attrNameLst>
                                          <p:attrName>style.visibility</p:attrName>
                                        </p:attrNameLst>
                                      </p:cBhvr>
                                      <p:to>
                                        <p:strVal val="visible"/>
                                      </p:to>
                                    </p:set>
                                    <p:animEffect transition="in" filter="fade">
                                      <p:cBhvr>
                                        <p:cTn id="11" dur="1000"/>
                                        <p:tgtEl>
                                          <p:spTgt spid="471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3" presetClass="entr" presetSubtype="36" fill="hold" grpId="0" nodeType="afterEffect">
                                  <p:stCondLst>
                                    <p:cond delay="0"/>
                                  </p:stCondLst>
                                  <p:childTnLst>
                                    <p:set>
                                      <p:cBhvr>
                                        <p:cTn id="19" dur="1" fill="hold">
                                          <p:stCondLst>
                                            <p:cond delay="0"/>
                                          </p:stCondLst>
                                        </p:cTn>
                                        <p:tgtEl>
                                          <p:spTgt spid="47143"/>
                                        </p:tgtEl>
                                        <p:attrNameLst>
                                          <p:attrName>style.visibility</p:attrName>
                                        </p:attrNameLst>
                                      </p:cBhvr>
                                      <p:to>
                                        <p:strVal val="visible"/>
                                      </p:to>
                                    </p:set>
                                    <p:anim calcmode="lin" valueType="num">
                                      <p:cBhvr>
                                        <p:cTn id="20"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1"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22" dur="500" fill="hold"/>
                                        <p:tgtEl>
                                          <p:spTgt spid="47143"/>
                                        </p:tgtEl>
                                        <p:attrNameLst>
                                          <p:attrName>ppt_x</p:attrName>
                                        </p:attrNameLst>
                                      </p:cBhvr>
                                      <p:tavLst>
                                        <p:tav tm="100000">
                                          <p:val>
                                            <p:fltVal val="0.5"/>
                                          </p:val>
                                        </p:tav>
                                        <p:tav>
                                          <p:val>
                                            <p:strVal val="#ppt_x"/>
                                          </p:val>
                                        </p:tav>
                                      </p:tavLst>
                                    </p:anim>
                                    <p:anim calcmode="lin" valueType="num">
                                      <p:cBhvr>
                                        <p:cTn id="23"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24" fill="hold">
                            <p:stCondLst>
                              <p:cond delay="1000"/>
                            </p:stCondLst>
                            <p:childTnLst>
                              <p:par>
                                <p:cTn id="25" presetID="10" presetClass="entr" fill="hold" grpId="0" nodeType="afterEffect">
                                  <p:stCondLst>
                                    <p:cond delay="0"/>
                                  </p:stCondLst>
                                  <p:childTnLst>
                                    <p:set>
                                      <p:cBhvr>
                                        <p:cTn id="26" dur="1" fill="hold">
                                          <p:stCondLst>
                                            <p:cond delay="0"/>
                                          </p:stCondLst>
                                        </p:cTn>
                                        <p:tgtEl>
                                          <p:spTgt spid="47144"/>
                                        </p:tgtEl>
                                        <p:attrNameLst>
                                          <p:attrName>style.visibility</p:attrName>
                                        </p:attrNameLst>
                                      </p:cBhvr>
                                      <p:to>
                                        <p:strVal val="visible"/>
                                      </p:to>
                                    </p:set>
                                    <p:animEffect transition="in" filter="fade">
                                      <p:cBhvr>
                                        <p:cTn id="27" dur="1000"/>
                                        <p:tgtEl>
                                          <p:spTgt spid="47144"/>
                                        </p:tgtEl>
                                      </p:cBhvr>
                                    </p:animEffect>
                                  </p:childTnLst>
                                </p:cTn>
                              </p:par>
                            </p:childTnLst>
                          </p:cTn>
                        </p:par>
                        <p:par>
                          <p:cTn id="28" fill="hold">
                            <p:stCondLst>
                              <p:cond delay="2000"/>
                            </p:stCondLst>
                            <p:childTnLst>
                              <p:par>
                                <p:cTn id="29" presetID="10" presetClass="entr" fill="hold" grpId="0" nodeType="afterEffect">
                                  <p:stCondLst>
                                    <p:cond delay="0"/>
                                  </p:stCondLst>
                                  <p:childTnLst>
                                    <p:set>
                                      <p:cBhvr>
                                        <p:cTn id="30" dur="1" fill="hold">
                                          <p:stCondLst>
                                            <p:cond delay="0"/>
                                          </p:stCondLst>
                                        </p:cTn>
                                        <p:tgtEl>
                                          <p:spTgt spid="47145"/>
                                        </p:tgtEl>
                                        <p:attrNameLst>
                                          <p:attrName>style.visibility</p:attrName>
                                        </p:attrNameLst>
                                      </p:cBhvr>
                                      <p:to>
                                        <p:strVal val="visible"/>
                                      </p:to>
                                    </p:set>
                                    <p:animEffect transition="in" filter="fade">
                                      <p:cBhvr>
                                        <p:cTn id="31" dur="1000"/>
                                        <p:tgtEl>
                                          <p:spTgt spid="47145"/>
                                        </p:tgtEl>
                                      </p:cBhvr>
                                    </p:animEffect>
                                  </p:childTnLst>
                                </p:cTn>
                              </p:par>
                            </p:childTnLst>
                          </p:cTn>
                        </p:par>
                        <p:par>
                          <p:cTn id="32" fill="hold">
                            <p:stCondLst>
                              <p:cond delay="3000"/>
                            </p:stCondLst>
                            <p:childTnLst>
                              <p:par>
                                <p:cTn id="33" presetID="10" presetClass="entr" fill="hold" grpId="0" nodeType="afterEffect">
                                  <p:stCondLst>
                                    <p:cond delay="0"/>
                                  </p:stCondLst>
                                  <p:childTnLst>
                                    <p:set>
                                      <p:cBhvr>
                                        <p:cTn id="34" dur="1" fill="hold">
                                          <p:stCondLst>
                                            <p:cond delay="0"/>
                                          </p:stCondLst>
                                        </p:cTn>
                                        <p:tgtEl>
                                          <p:spTgt spid="47146"/>
                                        </p:tgtEl>
                                        <p:attrNameLst>
                                          <p:attrName>style.visibility</p:attrName>
                                        </p:attrNameLst>
                                      </p:cBhvr>
                                      <p:to>
                                        <p:strVal val="visible"/>
                                      </p:to>
                                    </p:set>
                                    <p:animEffect transition="in" filter="fade">
                                      <p:cBhvr>
                                        <p:cTn id="35" dur="1000"/>
                                        <p:tgtEl>
                                          <p:spTgt spid="47146"/>
                                        </p:tgtEl>
                                      </p:cBhvr>
                                    </p:animEffect>
                                  </p:childTnLst>
                                </p:cTn>
                              </p:par>
                            </p:childTnLst>
                          </p:cTn>
                        </p:par>
                        <p:par>
                          <p:cTn id="36" fill="hold">
                            <p:stCondLst>
                              <p:cond delay="4000"/>
                            </p:stCondLst>
                            <p:childTnLst>
                              <p:par>
                                <p:cTn id="37" presetID="10" presetClass="entr" fill="hold" grpId="0" nodeType="afterEffect">
                                  <p:stCondLst>
                                    <p:cond delay="0"/>
                                  </p:stCondLst>
                                  <p:childTnLst>
                                    <p:set>
                                      <p:cBhvr>
                                        <p:cTn id="38" dur="1" fill="hold">
                                          <p:stCondLst>
                                            <p:cond delay="0"/>
                                          </p:stCondLst>
                                        </p:cTn>
                                        <p:tgtEl>
                                          <p:spTgt spid="47147"/>
                                        </p:tgtEl>
                                        <p:attrNameLst>
                                          <p:attrName>style.visibility</p:attrName>
                                        </p:attrNameLst>
                                      </p:cBhvr>
                                      <p:to>
                                        <p:strVal val="visible"/>
                                      </p:to>
                                    </p:set>
                                    <p:animEffect transition="in" filter="fade">
                                      <p:cBhvr>
                                        <p:cTn id="39" dur="1000"/>
                                        <p:tgtEl>
                                          <p:spTgt spid="471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nodeType="clickEffect">
                                  <p:stCondLst>
                                    <p:cond delay="0"/>
                                  </p:stCondLst>
                                  <p:childTnLst>
                                    <p:set>
                                      <p:cBhvr>
                                        <p:cTn id="43" dur="1" fill="hold">
                                          <p:stCondLst>
                                            <p:cond delay="0"/>
                                          </p:stCondLst>
                                        </p:cTn>
                                        <p:tgtEl>
                                          <p:spTgt spid="47133"/>
                                        </p:tgtEl>
                                        <p:attrNameLst>
                                          <p:attrName>style.visibility</p:attrName>
                                        </p:attrNameLst>
                                      </p:cBhvr>
                                      <p:to>
                                        <p:strVal val="visible"/>
                                      </p:to>
                                    </p:set>
                                    <p:animEffect transition="in" filter="fade">
                                      <p:cBhvr>
                                        <p:cTn id="44" dur="1000"/>
                                        <p:tgtEl>
                                          <p:spTgt spid="4713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7142"/>
                                        </p:tgtEl>
                                        <p:attrNameLst>
                                          <p:attrName>style.visibility</p:attrName>
                                        </p:attrNameLst>
                                      </p:cBhvr>
                                      <p:to>
                                        <p:strVal val="visible"/>
                                      </p:to>
                                    </p:set>
                                    <p:anim calcmode="lin" valueType="num">
                                      <p:cBhvr>
                                        <p:cTn id="49" dur="500" fill="hold"/>
                                        <p:tgtEl>
                                          <p:spTgt spid="47142"/>
                                        </p:tgtEl>
                                        <p:attrNameLst>
                                          <p:attrName>ppt_x</p:attrName>
                                        </p:attrNameLst>
                                      </p:cBhvr>
                                      <p:tavLst>
                                        <p:tav tm="100000">
                                          <p:val>
                                            <p:strVal val="#ppt_x"/>
                                          </p:val>
                                        </p:tav>
                                        <p:tav>
                                          <p:val>
                                            <p:strVal val="#ppt_x"/>
                                          </p:val>
                                        </p:tav>
                                      </p:tavLst>
                                    </p:anim>
                                    <p:anim calcmode="lin" valueType="num">
                                      <p:cBhvr>
                                        <p:cTn id="50"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fill="hold" nodeType="clickEffect">
                                  <p:stCondLst>
                                    <p:cond delay="0"/>
                                  </p:stCondLst>
                                  <p:childTnLst>
                                    <p:set>
                                      <p:cBhvr>
                                        <p:cTn id="54" dur="1" fill="hold">
                                          <p:stCondLst>
                                            <p:cond delay="0"/>
                                          </p:stCondLst>
                                        </p:cTn>
                                        <p:tgtEl>
                                          <p:spTgt spid="47149"/>
                                        </p:tgtEl>
                                        <p:attrNameLst>
                                          <p:attrName>style.visibility</p:attrName>
                                        </p:attrNameLst>
                                      </p:cBhvr>
                                      <p:to>
                                        <p:strVal val="visible"/>
                                      </p:to>
                                    </p:set>
                                    <p:animEffect transition="in" filter="fade">
                                      <p:cBhvr>
                                        <p:cTn id="55" dur="1000"/>
                                        <p:tgtEl>
                                          <p:spTgt spid="471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anim calcmode="lin" valueType="num">
                                      <p:cBhvr>
                                        <p:cTn id="66" dur="1000" fill="hold"/>
                                        <p:tgtEl>
                                          <p:spTgt spid="5"/>
                                        </p:tgtEl>
                                        <p:attrNameLst>
                                          <p:attrName>ppt_x</p:attrName>
                                        </p:attrNameLst>
                                      </p:cBhvr>
                                      <p:tavLst>
                                        <p:tav tm="0">
                                          <p:val>
                                            <p:strVal val="#ppt_x"/>
                                          </p:val>
                                        </p:tav>
                                        <p:tav tm="100000">
                                          <p:val>
                                            <p:strVal val="#ppt_x"/>
                                          </p:val>
                                        </p:tav>
                                      </p:tavLst>
                                    </p:anim>
                                    <p:anim calcmode="lin" valueType="num">
                                      <p:cBhvr>
                                        <p:cTn id="6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theme/theme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1494</TotalTime>
  <Words>2801</Words>
  <Application>Microsoft Macintosh PowerPoint</Application>
  <PresentationFormat>On-screen Show (4:3)</PresentationFormat>
  <Paragraphs>453</Paragraphs>
  <Slides>50</Slides>
  <Notes>49</Notes>
  <HiddenSlides>10</HiddenSlides>
  <MMClips>0</MMClips>
  <ScaleCrop>false</ScaleCrop>
  <HeadingPairs>
    <vt:vector size="4" baseType="variant">
      <vt:variant>
        <vt:lpstr>Theme</vt:lpstr>
      </vt:variant>
      <vt:variant>
        <vt:i4>6</vt:i4>
      </vt:variant>
      <vt:variant>
        <vt:lpstr>Slide Titles</vt:lpstr>
      </vt:variant>
      <vt:variant>
        <vt:i4>50</vt:i4>
      </vt:variant>
    </vt:vector>
  </HeadingPairs>
  <TitlesOfParts>
    <vt:vector size="56" baseType="lpstr">
      <vt:lpstr>3_Default Design</vt:lpstr>
      <vt:lpstr>Lock And Key</vt:lpstr>
      <vt:lpstr>3_Blank Presentation</vt:lpstr>
      <vt:lpstr>2_Default Design</vt:lpstr>
      <vt:lpstr>16_Blank Presentation</vt:lpstr>
      <vt:lpstr>Blank Presentation</vt:lpstr>
      <vt:lpstr>Philippians 1:12-30  ફિલિપ્પીઓને પત્ર ૧ : ૧૨-૩૦</vt:lpstr>
      <vt:lpstr>PowerPoint Presentation</vt:lpstr>
      <vt:lpstr>PowerPoint Presentation</vt:lpstr>
      <vt:lpstr>PowerPoint Presentation</vt:lpstr>
      <vt:lpstr>Christ-like Joy લિપ્પીઓને પત્ર ૧ : ૧૨-૩૦</vt:lpstr>
      <vt:lpstr>What do most people think it takes  to be happy?   ખુશ થવામાટે શું શું જોઇએ એ વિશે મોટા ભાગના લોકો શું વિચારે છે ? </vt:lpstr>
      <vt:lpstr>1.“The Hook: A Laboratory”</vt:lpstr>
      <vt:lpstr>1(--)2“The Jerusalem Council”</vt:lpstr>
      <vt:lpstr>2. “The European Trip”</vt:lpstr>
      <vt:lpstr>3.“The Asian Trip”</vt:lpstr>
      <vt:lpstr>4. “To Rome and GAIN!”</vt:lpstr>
      <vt:lpstr>STUDY HELPS</vt:lpstr>
      <vt:lpstr>Place &amp; Date</vt:lpstr>
      <vt:lpstr>What if a joyful prisoner could give us some advice  જો જેલનો એક આનંદી કેદી આપણને સલાહ આપે તો ?</vt:lpstr>
      <vt:lpstr>What can we learn from Philippians about JOY?  આનંદ વિષે ફિલિપ્પીઓના પત્રમાંથી આપણે શું શીખી શકીએ ?</vt:lpstr>
      <vt:lpstr>What do most people think it takes  to be happy?   ખુશ થવામાટે શું શું જોઇએ એ વિશે મોટા ભાગના લોકો શું વિચારે છે ? </vt:lpstr>
      <vt:lpstr>"Rejoice in the Lord always!"  (Phil. 4:4)  “પ્રભુમાં સદા આનંદ કરો “</vt:lpstr>
      <vt:lpstr>Need joy?</vt:lpstr>
      <vt:lpstr>Happiness verses Joy</vt:lpstr>
      <vt:lpstr>How can we live with JOY?</vt:lpstr>
      <vt:lpstr>I.  Paul modeled joy in his prison ministry by having the attitude of Christ (1:12-30).   ૧. પાઊલે ખ્રિસ્તનું વલણ અપનાવીને જેલમાં આનંદ દર્શાવ્યો.</vt:lpstr>
      <vt:lpstr>Paul rejoiced that the gospel had reached the Roman guard and others even through some preached from impure motives (1:12-18a). પાઉલને આનંદ થયો કે પ્રભુની સુવાર્તા રોમન સેનિકોને અને બીજાઓને તેમના ઇરાદાઓથી તેમને જ પહોંચી.</vt:lpstr>
      <vt:lpstr>12And I want you to know, my dear brothers and sisters, that everything that has happened to me here has helped to spread the Good News    ૧૨ ભાઈઓ, મને જે જે દુઃખો પડ્યાં, તે સુવાર્તાને [ વિધ્નરૂપ થવાને બદલે તેનો ] પ્રસાર થવામાં સહાયભૂત થયાં, એ તમે જાણો એવું હું ઇચ્છું છું; .</vt:lpstr>
      <vt:lpstr>13For everyone here, including the whole palace guard, knows that I am in chains because of Christ. 14And because of my imprisonment, most of the believers here have gained confidence and boldly speak God's message without fear (1:13-14)   ૧૩ કેમકે ખ્રિસ્તને લીધે જે મારાં બંધનો છે તે આખા રાજ્યદરબારમાં તથા બીજે બધે ઠેકાણે પ્રસિધ્ધ થયાં; ૧૪ અને પ્રભુમાંના ઘણાખરા ભાઇઓએ મારાં બંધનોથી વિશ્વાસ રાખીને નિર્ભયપણે પ્રભુની સુવાર્તા [વિષે] બોલવાની વિશેષ હિંમત રાખી. </vt:lpstr>
      <vt:lpstr>Who was really chained?  ખરેખર કોણ બંધનમાં હતું ?</vt:lpstr>
      <vt:lpstr>15It's true that some are preaching out of jealousy and rivalry. But others preach about Christ with pure motives. 16They preach because they love me, for they know I have been appointed to defend the Good News (1:15-16)   ૧૫ કેટલાએક તો અદેખાઇ તથા વિરોધથી, અને કેટલાએક સદ્દભાવથી ખ્રિસ્ત[ની સુવાર્તા] પ્રગટ કરે છેઃ ૧૬ પહેલા તો મારાં બંધનમાં મારા પર વિશેષ સંકટ લાવવાના ઇરાદાથી, શુધ્ધ મનથી નહિ, પણ પક્ષાપક્ષીથી ખ્રિસ્તની વાત પ્રગટ કરે છે; </vt:lpstr>
      <vt:lpstr>17Those others do not have pure motives as they preach about Christ. They preach with selfish ambition, not sincerely, intending to make my chains more painful to me. 18But that doesn't matter. Whether their motives are false or genuine, the message about Christ is being preached either way, so I rejoice (1:17-18a) ૧૭ પણ બીજા, સુવાર્તા વિષે પ્રત્યુત્તર આપવા સારુ હું નિર્મિત થયો છું, એવું જાણીને પ્રેમથી કરે છે. ૧૮ તો એથી શું? હરેક રીતે, ગમે તો ઢોંગથી કે સત્યથી, ખ્રિસ્ત [ની વાત] પ્રગટ કરવામાં આવે છે; એથી હું આનંદ પામું છું, </vt:lpstr>
      <vt:lpstr>Paul rejoiced that whether he was executed or released from prison didn't matter since both had their advantages (1:18b-26)!   મરણની કે કેદમાંથી છુટવાની પરવા વગર  પાઊલ આનંદમાં રહ્યો.</vt:lpstr>
      <vt:lpstr>An Imaginary Dialogue…</vt:lpstr>
      <vt:lpstr>To Live is Christ</vt:lpstr>
      <vt:lpstr>PowerPoint Presentation</vt:lpstr>
      <vt:lpstr>Fight Together!</vt:lpstr>
      <vt:lpstr>Suffer Together!</vt:lpstr>
      <vt:lpstr>Struggle Together!</vt:lpstr>
      <vt:lpstr>Mimicking the Master</vt:lpstr>
      <vt:lpstr>Jesus lived in a spirit of joy!</vt:lpstr>
      <vt:lpstr>Jesus lived in a spirit of joy!</vt:lpstr>
      <vt:lpstr>Jesus lived in a spirit of joy!</vt:lpstr>
      <vt:lpstr>Jesus lived in a spirit of joy!</vt:lpstr>
      <vt:lpstr>Jesus lived in a spirit of joy!</vt:lpstr>
      <vt:lpstr>Jesus lived in a spirit of joy!</vt:lpstr>
      <vt:lpstr>Jesus lived in a spirit of joy!</vt:lpstr>
      <vt:lpstr>We need to imitate Christ's attitude to experience genuine joy. નિખાલસ  આનંદનો  અનુભવ મેળવવા માટે  આપણે ખ્રિસ્તના વલણનું  અનુસરણ કરવુ જોઇએ.</vt:lpstr>
      <vt:lpstr>How to imitate Christ's JOY</vt:lpstr>
      <vt:lpstr>Mimicking the Master</vt:lpstr>
      <vt:lpstr>The Formula</vt:lpstr>
      <vt:lpstr>Happiness versus Joy</vt:lpstr>
      <vt:lpstr>In what way do you need to mimic the Master so you can experience joy in your difficulties today?  તમારી હાલની મુશ્કેલીઓમાં - પરિસ્થિતિમાં –  તમે કેવી રીતે ઈસુનું અનુસરણ કરવા માંગો છો કે  જેથી તમે આનંદનો અનુભવ કરી શકો ?</vt:lpstr>
      <vt:lpstr>NT Sermons link at BibleStudyDownloads.org</vt:lpstr>
      <vt:lpstr>Black</vt:lpstr>
    </vt:vector>
  </TitlesOfParts>
  <Company>Crossroads International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Christ-like Joy Philippians 1:12-30</dc:title>
  <dc:creator>Rick Griffith</dc:creator>
  <cp:lastModifiedBy>Rick Griffith</cp:lastModifiedBy>
  <cp:revision>84</cp:revision>
  <cp:lastPrinted>2015-11-28T21:57:01Z</cp:lastPrinted>
  <dcterms:created xsi:type="dcterms:W3CDTF">2011-04-05T03:49:40Z</dcterms:created>
  <dcterms:modified xsi:type="dcterms:W3CDTF">2016-02-22T07:48:00Z</dcterms:modified>
</cp:coreProperties>
</file>